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6"/>
  </p:notesMasterIdLst>
  <p:handoutMasterIdLst>
    <p:handoutMasterId r:id="rId27"/>
  </p:handoutMasterIdLst>
  <p:sldIdLst>
    <p:sldId id="256" r:id="rId6"/>
    <p:sldId id="263" r:id="rId7"/>
    <p:sldId id="281" r:id="rId8"/>
    <p:sldId id="282" r:id="rId9"/>
    <p:sldId id="305" r:id="rId10"/>
    <p:sldId id="257" r:id="rId11"/>
    <p:sldId id="266" r:id="rId12"/>
    <p:sldId id="284" r:id="rId13"/>
    <p:sldId id="304" r:id="rId14"/>
    <p:sldId id="303" r:id="rId15"/>
    <p:sldId id="298" r:id="rId16"/>
    <p:sldId id="299" r:id="rId17"/>
    <p:sldId id="300" r:id="rId18"/>
    <p:sldId id="301" r:id="rId19"/>
    <p:sldId id="302" r:id="rId20"/>
    <p:sldId id="270" r:id="rId21"/>
    <p:sldId id="290" r:id="rId22"/>
    <p:sldId id="289" r:id="rId23"/>
    <p:sldId id="291" r:id="rId24"/>
    <p:sldId id="292"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C93657-8787-4BAC-BBDC-38531D3E98AA}" v="6" dt="2020-10-25T02:50:56.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884" autoAdjust="0"/>
  </p:normalViewPr>
  <p:slideViewPr>
    <p:cSldViewPr snapToGrid="0">
      <p:cViewPr varScale="1">
        <p:scale>
          <a:sx n="80" d="100"/>
          <a:sy n="80" d="100"/>
        </p:scale>
        <p:origin x="1182" y="96"/>
      </p:cViewPr>
      <p:guideLst/>
    </p:cSldViewPr>
  </p:slideViewPr>
  <p:notesTextViewPr>
    <p:cViewPr>
      <p:scale>
        <a:sx n="1" d="1"/>
        <a:sy n="1" d="1"/>
      </p:scale>
      <p:origin x="0" y="0"/>
    </p:cViewPr>
  </p:notesTextViewPr>
  <p:notesViewPr>
    <p:cSldViewPr snapToGrid="0">
      <p:cViewPr varScale="1">
        <p:scale>
          <a:sx n="59" d="100"/>
          <a:sy n="59" d="100"/>
        </p:scale>
        <p:origin x="300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Cousins" userId="bd09e831-271b-4977-a7a1-78e40aa4f0fd" providerId="ADAL" clId="{CBC93657-8787-4BAC-BBDC-38531D3E98AA}"/>
    <pc:docChg chg="custSel modSld">
      <pc:chgData name="Jennifer Cousins" userId="bd09e831-271b-4977-a7a1-78e40aa4f0fd" providerId="ADAL" clId="{CBC93657-8787-4BAC-BBDC-38531D3E98AA}" dt="2020-10-25T02:51:30.365" v="136" actId="14100"/>
      <pc:docMkLst>
        <pc:docMk/>
      </pc:docMkLst>
      <pc:sldChg chg="addSp modSp">
        <pc:chgData name="Jennifer Cousins" userId="bd09e831-271b-4977-a7a1-78e40aa4f0fd" providerId="ADAL" clId="{CBC93657-8787-4BAC-BBDC-38531D3E98AA}" dt="2020-10-25T02:48:47.738" v="28" actId="1076"/>
        <pc:sldMkLst>
          <pc:docMk/>
          <pc:sldMk cId="1934315000" sldId="256"/>
        </pc:sldMkLst>
        <pc:spChg chg="mod">
          <ac:chgData name="Jennifer Cousins" userId="bd09e831-271b-4977-a7a1-78e40aa4f0fd" providerId="ADAL" clId="{CBC93657-8787-4BAC-BBDC-38531D3E98AA}" dt="2020-10-25T02:48:43.134" v="27" actId="20577"/>
          <ac:spMkLst>
            <pc:docMk/>
            <pc:sldMk cId="1934315000" sldId="256"/>
            <ac:spMk id="3" creationId="{00000000-0000-0000-0000-000000000000}"/>
          </ac:spMkLst>
        </pc:spChg>
        <pc:picChg chg="add mod">
          <ac:chgData name="Jennifer Cousins" userId="bd09e831-271b-4977-a7a1-78e40aa4f0fd" providerId="ADAL" clId="{CBC93657-8787-4BAC-BBDC-38531D3E98AA}" dt="2020-10-25T02:48:47.738" v="28" actId="1076"/>
          <ac:picMkLst>
            <pc:docMk/>
            <pc:sldMk cId="1934315000" sldId="256"/>
            <ac:picMk id="4" creationId="{052581EB-DD42-45E4-AE3D-497D6FF56207}"/>
          </ac:picMkLst>
        </pc:picChg>
      </pc:sldChg>
      <pc:sldChg chg="addSp modSp">
        <pc:chgData name="Jennifer Cousins" userId="bd09e831-271b-4977-a7a1-78e40aa4f0fd" providerId="ADAL" clId="{CBC93657-8787-4BAC-BBDC-38531D3E98AA}" dt="2020-10-25T02:51:30.365" v="136" actId="14100"/>
        <pc:sldMkLst>
          <pc:docMk/>
          <pc:sldMk cId="4022582221" sldId="292"/>
        </pc:sldMkLst>
        <pc:spChg chg="add mod">
          <ac:chgData name="Jennifer Cousins" userId="bd09e831-271b-4977-a7a1-78e40aa4f0fd" providerId="ADAL" clId="{CBC93657-8787-4BAC-BBDC-38531D3E98AA}" dt="2020-10-25T02:51:18.036" v="134" actId="113"/>
          <ac:spMkLst>
            <pc:docMk/>
            <pc:sldMk cId="4022582221" sldId="292"/>
            <ac:spMk id="3" creationId="{629289B2-B3A4-4A3F-9C24-BDBAD843606E}"/>
          </ac:spMkLst>
        </pc:spChg>
        <pc:spChg chg="mod">
          <ac:chgData name="Jennifer Cousins" userId="bd09e831-271b-4977-a7a1-78e40aa4f0fd" providerId="ADAL" clId="{CBC93657-8787-4BAC-BBDC-38531D3E98AA}" dt="2020-10-25T02:51:30.365" v="136" actId="14100"/>
          <ac:spMkLst>
            <pc:docMk/>
            <pc:sldMk cId="4022582221" sldId="292"/>
            <ac:spMk id="10" creationId="{00000000-0000-0000-0000-000000000000}"/>
          </ac:spMkLst>
        </pc:spChg>
        <pc:spChg chg="mod">
          <ac:chgData name="Jennifer Cousins" userId="bd09e831-271b-4977-a7a1-78e40aa4f0fd" providerId="ADAL" clId="{CBC93657-8787-4BAC-BBDC-38531D3E98AA}" dt="2020-10-25T02:51:25.011" v="135" actId="14100"/>
          <ac:spMkLst>
            <pc:docMk/>
            <pc:sldMk cId="4022582221" sldId="292"/>
            <ac:spMk id="1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7"/>
          </a:xfrm>
          <a:prstGeom prst="rect">
            <a:avLst/>
          </a:prstGeom>
        </p:spPr>
        <p:txBody>
          <a:bodyPr vert="horz" lIns="91440" tIns="45720" rIns="91440" bIns="45720" rtlCol="0"/>
          <a:lstStyle>
            <a:lvl1pPr algn="l">
              <a:defRPr sz="1200"/>
            </a:lvl1pPr>
          </a:lstStyle>
          <a:p>
            <a:endParaRPr lang="en-AU"/>
          </a:p>
        </p:txBody>
      </p:sp>
      <p:sp>
        <p:nvSpPr>
          <p:cNvPr id="4" name="Footer Placeholder 3"/>
          <p:cNvSpPr>
            <a:spLocks noGrp="1"/>
          </p:cNvSpPr>
          <p:nvPr>
            <p:ph type="ftr" sz="quarter" idx="2"/>
          </p:nvPr>
        </p:nvSpPr>
        <p:spPr>
          <a:xfrm>
            <a:off x="1" y="9119475"/>
            <a:ext cx="3169920" cy="481726"/>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4143588" y="9119475"/>
            <a:ext cx="3169920" cy="481726"/>
          </a:xfrm>
          <a:prstGeom prst="rect">
            <a:avLst/>
          </a:prstGeom>
        </p:spPr>
        <p:txBody>
          <a:bodyPr vert="horz" lIns="91440" tIns="45720" rIns="91440" bIns="45720" rtlCol="0" anchor="b"/>
          <a:lstStyle>
            <a:lvl1pPr algn="r">
              <a:defRPr sz="1200"/>
            </a:lvl1pPr>
          </a:lstStyle>
          <a:p>
            <a:fld id="{6049E4EE-6400-4C11-9A4E-0457E686939E}" type="slidenum">
              <a:rPr lang="en-AU" smtClean="0"/>
              <a:t>‹#›</a:t>
            </a:fld>
            <a:endParaRPr lang="en-AU"/>
          </a:p>
        </p:txBody>
      </p:sp>
    </p:spTree>
    <p:extLst>
      <p:ext uri="{BB962C8B-B14F-4D97-AF65-F5344CB8AC3E}">
        <p14:creationId xmlns:p14="http://schemas.microsoft.com/office/powerpoint/2010/main" val="1168278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588" y="1"/>
            <a:ext cx="3169920" cy="481727"/>
          </a:xfrm>
          <a:prstGeom prst="rect">
            <a:avLst/>
          </a:prstGeom>
        </p:spPr>
        <p:txBody>
          <a:bodyPr vert="horz" lIns="91440" tIns="45720" rIns="91440" bIns="45720" rtlCol="0"/>
          <a:lstStyle>
            <a:lvl1pPr algn="r">
              <a:defRPr sz="1200"/>
            </a:lvl1pPr>
          </a:lstStyle>
          <a:p>
            <a:fld id="{7552FD94-4207-4195-81BB-5B80CF905F45}" type="datetimeFigureOut">
              <a:rPr lang="en-US"/>
              <a:t>10/29/2020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520" y="4620578"/>
            <a:ext cx="5852160" cy="378047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1440" tIns="45720" rIns="91440" bIns="45720" rtlCol="0" anchor="b"/>
          <a:lstStyle>
            <a:lvl1pPr algn="r">
              <a:defRPr sz="1200"/>
            </a:lvl1pPr>
          </a:lstStyle>
          <a:p>
            <a:fld id="{520749A2-B6D9-49CE-84FC-ABF7D7BF4D12}" type="slidenum">
              <a:rPr lang="en-US"/>
              <a:t>‹#›</a:t>
            </a:fld>
            <a:endParaRPr lang="en-US"/>
          </a:p>
        </p:txBody>
      </p:sp>
    </p:spTree>
    <p:extLst>
      <p:ext uri="{BB962C8B-B14F-4D97-AF65-F5344CB8AC3E}">
        <p14:creationId xmlns:p14="http://schemas.microsoft.com/office/powerpoint/2010/main" val="318330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TVA program enrolments 2015-19</a:t>
            </a:r>
            <a:r>
              <a:rPr lang="en-US" dirty="0"/>
              <a:t> </a:t>
            </a:r>
            <a:r>
              <a:rPr lang="en-US" sz="1200" b="1" i="0" u="none" strike="noStrike" kern="1200" dirty="0">
                <a:solidFill>
                  <a:schemeClr val="tx1"/>
                </a:solidFill>
                <a:effectLst/>
                <a:latin typeface="+mn-lt"/>
                <a:ea typeface="+mn-ea"/>
                <a:cs typeface="+mn-cs"/>
              </a:rPr>
              <a:t>Year by Disability (including impairment or long term condition) and Gender</a:t>
            </a:r>
            <a:r>
              <a:rPr lang="en-US" dirty="0"/>
              <a:t> </a:t>
            </a:r>
            <a:endParaRPr lang="en-US" dirty="0" smtClean="0"/>
          </a:p>
          <a:p>
            <a:pPr marL="171450" indent="-171450">
              <a:buFontTx/>
              <a:buChar char="-"/>
            </a:pPr>
            <a:r>
              <a:rPr lang="en-US" baseline="0" dirty="0" smtClean="0"/>
              <a:t>Women </a:t>
            </a:r>
            <a:r>
              <a:rPr lang="en-US" baseline="0" dirty="0" err="1" smtClean="0"/>
              <a:t>Slighty</a:t>
            </a:r>
            <a:r>
              <a:rPr lang="en-US" baseline="0" dirty="0" smtClean="0"/>
              <a:t> under represented in total</a:t>
            </a:r>
          </a:p>
          <a:p>
            <a:pPr marL="171450" indent="-171450">
              <a:buFontTx/>
              <a:buChar char="-"/>
            </a:pPr>
            <a:r>
              <a:rPr lang="en-US" baseline="0" dirty="0" smtClean="0"/>
              <a:t>Women </a:t>
            </a:r>
            <a:r>
              <a:rPr lang="en-US" baseline="0" dirty="0" err="1" smtClean="0"/>
              <a:t>Slighty</a:t>
            </a:r>
            <a:r>
              <a:rPr lang="en-US" baseline="0" dirty="0" smtClean="0"/>
              <a:t> over </a:t>
            </a:r>
            <a:r>
              <a:rPr lang="en-US" baseline="0" smtClean="0"/>
              <a:t>represented with </a:t>
            </a:r>
            <a:r>
              <a:rPr lang="en-US" baseline="0" dirty="0" smtClean="0"/>
              <a:t>declarations of </a:t>
            </a:r>
            <a:r>
              <a:rPr lang="en-US" baseline="0" dirty="0" err="1" smtClean="0"/>
              <a:t>disablity</a:t>
            </a:r>
            <a:endParaRPr lang="en-AU" dirty="0"/>
          </a:p>
        </p:txBody>
      </p:sp>
      <p:sp>
        <p:nvSpPr>
          <p:cNvPr id="4" name="Slide Number Placeholder 3"/>
          <p:cNvSpPr>
            <a:spLocks noGrp="1"/>
          </p:cNvSpPr>
          <p:nvPr>
            <p:ph type="sldNum" sz="quarter" idx="10"/>
          </p:nvPr>
        </p:nvSpPr>
        <p:spPr/>
        <p:txBody>
          <a:bodyPr/>
          <a:lstStyle/>
          <a:p>
            <a:fld id="{520749A2-B6D9-49CE-84FC-ABF7D7BF4D12}" type="slidenum">
              <a:rPr lang="en-US" smtClean="0"/>
              <a:t>3</a:t>
            </a:fld>
            <a:endParaRPr lang="en-US"/>
          </a:p>
        </p:txBody>
      </p:sp>
    </p:spTree>
    <p:extLst>
      <p:ext uri="{BB962C8B-B14F-4D97-AF65-F5344CB8AC3E}">
        <p14:creationId xmlns:p14="http://schemas.microsoft.com/office/powerpoint/2010/main" val="3191134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In the current TAE qualifications TAE40116 Certificate IV in Trainings and Assessment, TAE50116 Diploma of Vocational Education and Training, and TAE50216 Diploma of Training Design and Development there is consistent reference to learner needs but minimal focus on disability or inclusive education</a:t>
            </a:r>
          </a:p>
          <a:p>
            <a:pPr marL="171450" indent="-171450">
              <a:buFont typeface="Arial"/>
              <a:buChar char="•"/>
            </a:pPr>
            <a:r>
              <a:rPr lang="en-US" dirty="0">
                <a:cs typeface="Calibri"/>
              </a:rPr>
              <a:t>There are a number of adult language, literacy and numeracy units but these focus specifically on the LLLN Needs of learners as defined by the ACSF (Australian Core Skills Framework) than learning disability </a:t>
            </a:r>
          </a:p>
          <a:p>
            <a:pPr marL="171450" indent="-171450">
              <a:buFont typeface="Arial,Sans-Serif"/>
              <a:buChar char="•"/>
            </a:pPr>
            <a:r>
              <a:rPr lang="en-US" dirty="0"/>
              <a:t>If a trainer and assessor only has a skills set then will not have even LLN</a:t>
            </a:r>
          </a:p>
          <a:p>
            <a:pPr marL="171450" indent="-171450">
              <a:buFont typeface="Arial,Sans-Serif"/>
              <a:buChar char="•"/>
            </a:pPr>
            <a:r>
              <a:rPr lang="en-US" dirty="0"/>
              <a:t>Newly introduced units not sure if there has been any uptake yet </a:t>
            </a:r>
          </a:p>
          <a:p>
            <a:pPr marL="171450" indent="-171450">
              <a:buFont typeface="Arial,Sans-Serif"/>
              <a:buChar char="•"/>
            </a:pPr>
            <a:endParaRPr lang="en-US" dirty="0"/>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0749A2-B6D9-49CE-84FC-ABF7D7BF4D1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43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TVA program enrolments 2015-19</a:t>
            </a:r>
            <a:r>
              <a:rPr lang="en-US" dirty="0"/>
              <a:t> </a:t>
            </a:r>
            <a:r>
              <a:rPr lang="en-US" sz="1200" b="1" i="0" u="none" strike="noStrike" kern="1200" dirty="0">
                <a:solidFill>
                  <a:schemeClr val="tx1"/>
                </a:solidFill>
                <a:effectLst/>
                <a:latin typeface="+mn-lt"/>
                <a:ea typeface="+mn-ea"/>
                <a:cs typeface="+mn-cs"/>
              </a:rPr>
              <a:t>Year by Disability (including impairment or long term condition) and Gender</a:t>
            </a:r>
            <a:r>
              <a:rPr lang="en-US" dirty="0"/>
              <a:t> </a:t>
            </a:r>
            <a:endParaRPr lang="en-AU" dirty="0"/>
          </a:p>
        </p:txBody>
      </p:sp>
      <p:sp>
        <p:nvSpPr>
          <p:cNvPr id="4" name="Slide Number Placeholder 3"/>
          <p:cNvSpPr>
            <a:spLocks noGrp="1"/>
          </p:cNvSpPr>
          <p:nvPr>
            <p:ph type="sldNum" sz="quarter" idx="10"/>
          </p:nvPr>
        </p:nvSpPr>
        <p:spPr/>
        <p:txBody>
          <a:bodyPr/>
          <a:lstStyle/>
          <a:p>
            <a:fld id="{520749A2-B6D9-49CE-84FC-ABF7D7BF4D12}" type="slidenum">
              <a:rPr lang="en-US" smtClean="0"/>
              <a:t>4</a:t>
            </a:fld>
            <a:endParaRPr lang="en-US"/>
          </a:p>
        </p:txBody>
      </p:sp>
    </p:spTree>
    <p:extLst>
      <p:ext uri="{BB962C8B-B14F-4D97-AF65-F5344CB8AC3E}">
        <p14:creationId xmlns:p14="http://schemas.microsoft.com/office/powerpoint/2010/main" val="3664600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Gender and Disability (including impairment or long term condition) by Program level of education</a:t>
            </a:r>
            <a:r>
              <a:rPr lang="en-US" dirty="0" smtClean="0"/>
              <a:t> </a:t>
            </a:r>
            <a:endParaRPr lang="en-AU" dirty="0"/>
          </a:p>
        </p:txBody>
      </p:sp>
      <p:sp>
        <p:nvSpPr>
          <p:cNvPr id="4" name="Slide Number Placeholder 3"/>
          <p:cNvSpPr>
            <a:spLocks noGrp="1"/>
          </p:cNvSpPr>
          <p:nvPr>
            <p:ph type="sldNum" sz="quarter" idx="10"/>
          </p:nvPr>
        </p:nvSpPr>
        <p:spPr/>
        <p:txBody>
          <a:bodyPr/>
          <a:lstStyle/>
          <a:p>
            <a:fld id="{520749A2-B6D9-49CE-84FC-ABF7D7BF4D12}" type="slidenum">
              <a:rPr lang="en-US" smtClean="0"/>
              <a:t>5</a:t>
            </a:fld>
            <a:endParaRPr lang="en-US"/>
          </a:p>
        </p:txBody>
      </p:sp>
    </p:spTree>
    <p:extLst>
      <p:ext uri="{BB962C8B-B14F-4D97-AF65-F5344CB8AC3E}">
        <p14:creationId xmlns:p14="http://schemas.microsoft.com/office/powerpoint/2010/main" val="200066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Students with disabilities </a:t>
            </a:r>
          </a:p>
          <a:p>
            <a:pPr lvl="1"/>
            <a:r>
              <a:rPr lang="en-AU" dirty="0" smtClean="0"/>
              <a:t>Community centre / employment pathway </a:t>
            </a:r>
          </a:p>
          <a:p>
            <a:pPr lvl="1"/>
            <a:r>
              <a:rPr lang="en-AU" dirty="0" smtClean="0"/>
              <a:t>Cert I not a vocational outcome</a:t>
            </a:r>
          </a:p>
          <a:p>
            <a:pPr lvl="1"/>
            <a:r>
              <a:rPr lang="en-AU" dirty="0" smtClean="0"/>
              <a:t>Constraining pathways and choices</a:t>
            </a:r>
          </a:p>
          <a:p>
            <a:endParaRPr lang="en-AU" dirty="0"/>
          </a:p>
        </p:txBody>
      </p:sp>
      <p:sp>
        <p:nvSpPr>
          <p:cNvPr id="4" name="Slide Number Placeholder 3"/>
          <p:cNvSpPr>
            <a:spLocks noGrp="1"/>
          </p:cNvSpPr>
          <p:nvPr>
            <p:ph type="sldNum" sz="quarter" idx="10"/>
          </p:nvPr>
        </p:nvSpPr>
        <p:spPr/>
        <p:txBody>
          <a:bodyPr/>
          <a:lstStyle/>
          <a:p>
            <a:fld id="{520749A2-B6D9-49CE-84FC-ABF7D7BF4D12}" type="slidenum">
              <a:rPr lang="en-US" smtClean="0"/>
              <a:t>6</a:t>
            </a:fld>
            <a:endParaRPr lang="en-US"/>
          </a:p>
        </p:txBody>
      </p:sp>
    </p:spTree>
    <p:extLst>
      <p:ext uri="{BB962C8B-B14F-4D97-AF65-F5344CB8AC3E}">
        <p14:creationId xmlns:p14="http://schemas.microsoft.com/office/powerpoint/2010/main" val="416374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20749A2-B6D9-49CE-84FC-ABF7D7BF4D12}" type="slidenum">
              <a:rPr lang="en-US" smtClean="0"/>
              <a:t>8</a:t>
            </a:fld>
            <a:endParaRPr lang="en-US"/>
          </a:p>
        </p:txBody>
      </p:sp>
    </p:spTree>
    <p:extLst>
      <p:ext uri="{BB962C8B-B14F-4D97-AF65-F5344CB8AC3E}">
        <p14:creationId xmlns:p14="http://schemas.microsoft.com/office/powerpoint/2010/main" val="1067603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20749A2-B6D9-49CE-84FC-ABF7D7BF4D12}" type="slidenum">
              <a:rPr lang="en-US" smtClean="0"/>
              <a:t>9</a:t>
            </a:fld>
            <a:endParaRPr lang="en-US"/>
          </a:p>
        </p:txBody>
      </p:sp>
    </p:spTree>
    <p:extLst>
      <p:ext uri="{BB962C8B-B14F-4D97-AF65-F5344CB8AC3E}">
        <p14:creationId xmlns:p14="http://schemas.microsoft.com/office/powerpoint/2010/main" val="1804387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1" dirty="0"/>
              <a:t>Standards for Training Packages</a:t>
            </a:r>
            <a:endParaRPr lang="en-US" b="1" dirty="0">
              <a:cs typeface="Calibri"/>
            </a:endParaRPr>
          </a:p>
          <a:p>
            <a:pPr marL="171450" indent="-171450">
              <a:buFont typeface="Arial"/>
              <a:buChar char="•"/>
            </a:pPr>
            <a:r>
              <a:rPr lang="en-US" dirty="0">
                <a:cs typeface="Calibri"/>
              </a:rPr>
              <a:t>Companion Volumes Implementation Information must include guidance access and equity considerations – open statement </a:t>
            </a:r>
          </a:p>
          <a:p>
            <a:endParaRPr lang="en-US" b="1" dirty="0"/>
          </a:p>
          <a:p>
            <a:r>
              <a:rPr lang="en-US" b="1" dirty="0"/>
              <a:t>Training Package Products Policy</a:t>
            </a:r>
            <a:r>
              <a:rPr lang="en-US" dirty="0"/>
              <a:t> </a:t>
            </a:r>
            <a:endParaRPr lang="en-US"/>
          </a:p>
          <a:p>
            <a:r>
              <a:rPr lang="en-US" dirty="0"/>
              <a:t>Indicates that Access and Equity must be acknowledged... </a:t>
            </a:r>
            <a:endParaRPr lang="en-US" dirty="0">
              <a:cs typeface="Calibri"/>
            </a:endParaRPr>
          </a:p>
          <a:p>
            <a:pPr marL="285750" indent="-285750">
              <a:buFont typeface="Arial"/>
              <a:buChar char="•"/>
            </a:pPr>
            <a:r>
              <a:rPr lang="en-US" dirty="0"/>
              <a:t>Training Package developers, and the National Skills Standards Council (NSSC) in endorsing Training Packages, must meet their obligations under Commonwealth anti-discrimination legislation and associated standards and regulations.</a:t>
            </a:r>
            <a:endParaRPr lang="en-US" dirty="0">
              <a:cs typeface="Calibri"/>
            </a:endParaRPr>
          </a:p>
          <a:p>
            <a:pPr marL="285750" indent="-285750">
              <a:buFont typeface="Arial"/>
              <a:buChar char="•"/>
            </a:pPr>
            <a:r>
              <a:rPr lang="en-US" dirty="0"/>
              <a:t>Training Package developers must ensure that Training Packages are flexible and that they provide guidance and recommendations to enable</a:t>
            </a:r>
            <a:r>
              <a:rPr lang="en-US" dirty="0">
                <a:cs typeface="+mn-lt"/>
              </a:rPr>
              <a:t/>
            </a:r>
            <a:br>
              <a:rPr lang="en-US" dirty="0">
                <a:cs typeface="+mn-lt"/>
              </a:rPr>
            </a:br>
            <a:r>
              <a:rPr lang="en-US" dirty="0"/>
              <a:t>reasonable adjustments in implementation. </a:t>
            </a:r>
            <a:endParaRPr lang="en-US" dirty="0">
              <a:cs typeface="Calibri"/>
            </a:endParaRPr>
          </a:p>
          <a:p>
            <a:r>
              <a:rPr lang="en-US" dirty="0"/>
              <a:t>  </a:t>
            </a:r>
            <a:endParaRPr lang="en-US" dirty="0">
              <a:cs typeface="Calibri"/>
            </a:endParaRPr>
          </a:p>
          <a:p>
            <a:r>
              <a:rPr lang="en-US" b="1" dirty="0"/>
              <a:t>Training Package Development and Endorsement Process Policy</a:t>
            </a:r>
            <a:r>
              <a:rPr lang="en-US" dirty="0"/>
              <a:t> </a:t>
            </a:r>
            <a:endParaRPr lang="en-US">
              <a:cs typeface="Calibri"/>
            </a:endParaRPr>
          </a:p>
          <a:p>
            <a:r>
              <a:rPr lang="en-US" dirty="0"/>
              <a:t>The Training Package Quality Principles...</a:t>
            </a:r>
            <a:r>
              <a:rPr lang="en-US" b="1" dirty="0"/>
              <a:t> </a:t>
            </a:r>
            <a:r>
              <a:rPr lang="en-US" dirty="0"/>
              <a:t> </a:t>
            </a:r>
            <a:endParaRPr lang="en-US" dirty="0">
              <a:cs typeface="Calibri"/>
            </a:endParaRPr>
          </a:p>
          <a:p>
            <a:pPr marL="171450" indent="-171450">
              <a:buFont typeface="Arial"/>
              <a:buChar char="•"/>
            </a:pPr>
            <a:r>
              <a:rPr lang="en-US" dirty="0"/>
              <a:t>Principle 4: Be flexible to meet the diversity of individual and employer needs, including the capacity to adapt to changing job roles and workplaces </a:t>
            </a:r>
          </a:p>
          <a:p>
            <a:pPr lvl="1" indent="-171450">
              <a:buFont typeface="Arial"/>
              <a:buChar char="•"/>
            </a:pPr>
            <a:r>
              <a:rPr lang="en-US" dirty="0"/>
              <a:t>Meet the diversity of individual and employer needs</a:t>
            </a:r>
            <a:endParaRPr lang="en-US" dirty="0">
              <a:cs typeface="Calibri" panose="020F0502020204030204"/>
            </a:endParaRPr>
          </a:p>
          <a:p>
            <a:pPr lvl="1" indent="-171450">
              <a:buFont typeface="Arial"/>
              <a:buChar char="•"/>
            </a:pPr>
            <a:r>
              <a:rPr lang="en-US" dirty="0"/>
              <a:t>Support equitable access and progress of learners5. National consultation </a:t>
            </a:r>
            <a:endParaRPr lang="en-US" dirty="0">
              <a:cs typeface="Calibri"/>
            </a:endParaRPr>
          </a:p>
          <a:p>
            <a:r>
              <a:rPr lang="en-US" dirty="0">
                <a:cs typeface="+mn-lt"/>
              </a:rPr>
              <a:t/>
            </a:r>
            <a:br>
              <a:rPr lang="en-US" dirty="0">
                <a:cs typeface="+mn-lt"/>
              </a:rPr>
            </a:br>
            <a:r>
              <a:rPr lang="en-US" dirty="0"/>
              <a:t>Principle 5: National open and inclusive consultation inclusive national consultation process is essential throughout the training package development process, to ensure industry relevance and stakeholder support for the final product.  Stakeholders include: </a:t>
            </a:r>
            <a:endParaRPr lang="en-US" dirty="0">
              <a:cs typeface="Calibri"/>
            </a:endParaRPr>
          </a:p>
          <a:p>
            <a:r>
              <a:rPr lang="en-US" dirty="0"/>
              <a:t>•  employers and their representatives/peak bodies </a:t>
            </a:r>
            <a:endParaRPr lang="en-US" dirty="0">
              <a:cs typeface="Calibri"/>
            </a:endParaRPr>
          </a:p>
          <a:p>
            <a:r>
              <a:rPr lang="en-US" dirty="0"/>
              <a:t>•  employees and their representatives/unions </a:t>
            </a:r>
            <a:endParaRPr lang="en-US" dirty="0">
              <a:cs typeface="Calibri"/>
            </a:endParaRPr>
          </a:p>
          <a:p>
            <a:r>
              <a:rPr lang="en-US" dirty="0"/>
              <a:t>•  the Australian, state and territory governments (including licensing and regulatory bodies) </a:t>
            </a:r>
            <a:endParaRPr lang="en-US" dirty="0">
              <a:cs typeface="Calibri"/>
            </a:endParaRPr>
          </a:p>
          <a:p>
            <a:r>
              <a:rPr lang="en-US" dirty="0"/>
              <a:t>•  RTOs </a:t>
            </a:r>
            <a:endParaRPr lang="en-US" dirty="0">
              <a:cs typeface="Calibri"/>
            </a:endParaRPr>
          </a:p>
          <a:p>
            <a:r>
              <a:rPr lang="en-US" dirty="0"/>
              <a:t>•  learners and other interested stakeholders as appropriate. </a:t>
            </a:r>
          </a:p>
          <a:p>
            <a:endParaRPr lang="en-US" dirty="0">
              <a:cs typeface="Calibri"/>
            </a:endParaRPr>
          </a:p>
          <a:p>
            <a:r>
              <a:rPr lang="en-US" b="1" dirty="0">
                <a:cs typeface="Calibri"/>
              </a:rPr>
              <a:t>Companion Volumes Implementation </a:t>
            </a:r>
          </a:p>
          <a:p>
            <a:pPr marL="171450" indent="-171450">
              <a:buFont typeface="Arial"/>
              <a:buChar char="•"/>
            </a:pPr>
            <a:r>
              <a:rPr lang="en-US" dirty="0">
                <a:cs typeface="Calibri"/>
              </a:rPr>
              <a:t>While there is a mandated requirement to provide guidance about access and equity consideration there is no consistent approach to the guidance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0749A2-B6D9-49CE-84FC-ABF7D7BF4D1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409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nSpc>
                <a:spcPct val="90000"/>
              </a:lnSpc>
              <a:spcBef>
                <a:spcPts val="1000"/>
              </a:spcBef>
            </a:pPr>
            <a:r>
              <a:rPr lang="en-US" dirty="0"/>
              <a:t>•Government and industry came together to explore how the development of training packages could increase the participation of people with disability  </a:t>
            </a:r>
            <a:endParaRPr lang="en-US"/>
          </a:p>
          <a:p>
            <a:pPr>
              <a:lnSpc>
                <a:spcPct val="90000"/>
              </a:lnSpc>
              <a:spcBef>
                <a:spcPts val="1000"/>
              </a:spcBef>
            </a:pPr>
            <a:r>
              <a:rPr lang="en-US" dirty="0"/>
              <a:t>  in VET and the workplace.</a:t>
            </a:r>
            <a:endParaRPr lang="en-US" dirty="0">
              <a:cs typeface="Calibri"/>
            </a:endParaRPr>
          </a:p>
          <a:p>
            <a:pPr>
              <a:lnSpc>
                <a:spcPct val="90000"/>
              </a:lnSpc>
              <a:spcBef>
                <a:spcPts val="1000"/>
              </a:spcBef>
            </a:pPr>
            <a:r>
              <a:rPr lang="en-US" dirty="0"/>
              <a:t>•Aimed to equip vocational educators, employers and customer service providers with the skills and knowledge they need to better include people with      disability in education, employment and service contexts.</a:t>
            </a:r>
            <a:endParaRPr lang="en-US" dirty="0">
              <a:cs typeface="Calibri" panose="020F0502020204030204"/>
            </a:endParaRPr>
          </a:p>
          <a:p>
            <a:pPr>
              <a:lnSpc>
                <a:spcPct val="90000"/>
              </a:lnSpc>
              <a:spcBef>
                <a:spcPts val="1000"/>
              </a:spcBef>
            </a:pPr>
            <a:r>
              <a:rPr lang="en-US" dirty="0"/>
              <a:t>•The project aimed to reduce duplication across the national VET system through the development of common training components on disability-related matters that can be used across multiple industries.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0749A2-B6D9-49CE-84FC-ABF7D7BF4D1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38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a:buFont typeface="Arial"/>
              <a:buChar char="•"/>
            </a:pPr>
            <a:r>
              <a:rPr lang="en-AU" dirty="0"/>
              <a:t>Released in late 2019 so relatively new space</a:t>
            </a:r>
            <a:endParaRPr lang="en-US" dirty="0" err="1">
              <a:cs typeface="Calibri" panose="020F0502020204030204"/>
            </a:endParaRPr>
          </a:p>
          <a:p>
            <a:pPr marL="171450" indent="-171450">
              <a:buFont typeface="Arial"/>
              <a:buChar char="•"/>
            </a:pPr>
            <a:r>
              <a:rPr lang="en-AU" dirty="0"/>
              <a:t>These have all been included as electives in qualifications and  are unlikely to be a priority</a:t>
            </a:r>
            <a:endParaRPr lang="en-AU" dirty="0">
              <a:cs typeface="Calibri"/>
            </a:endParaRPr>
          </a:p>
          <a:p>
            <a:pPr marL="171450" indent="-171450">
              <a:buFont typeface="Arial"/>
              <a:buChar char="•"/>
            </a:pPr>
            <a:r>
              <a:rPr lang="en-AU" dirty="0">
                <a:cs typeface="Calibri"/>
              </a:rPr>
              <a:t>Guidance in the Companion Volume is more extensive than previously seen but not mandatory across all Companion Volumes</a:t>
            </a:r>
          </a:p>
          <a:p>
            <a:pPr marL="171450" indent="-171450">
              <a:buFont typeface="Arial"/>
              <a:buChar char="•"/>
            </a:pPr>
            <a:r>
              <a:rPr lang="en-AU" dirty="0">
                <a:cs typeface="Calibri"/>
              </a:rPr>
              <a:t>Of the 109 RTOs who have the TAE Qualifications of scope 108 have the TAE Disability units available by default </a:t>
            </a:r>
          </a:p>
          <a:p>
            <a:pPr marL="171450" indent="-171450">
              <a:buFont typeface="Arial"/>
              <a:buChar char="•"/>
            </a:pPr>
            <a:r>
              <a:rPr lang="en-AU" dirty="0">
                <a:cs typeface="Calibri"/>
              </a:rPr>
              <a:t>Competency and currency to deliver these units may be limited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0749A2-B6D9-49CE-84FC-ABF7D7BF4D1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364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e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solidFill>
        <a:effectLst/>
      </p:bgPr>
    </p:bg>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AEB7C0CE-EA95-2240-BE74-152AB224C0B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704000" y="0"/>
            <a:ext cx="7488000" cy="594000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43401D1D-43FB-6249-BA82-A5A20F709B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22265" y="5838798"/>
            <a:ext cx="3421451" cy="62374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6206D5D3-AC92-6E47-A3D4-8695B62A705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60555" y="5922107"/>
            <a:ext cx="3913196" cy="457137"/>
          </a:xfrm>
          <a:prstGeom prst="rect">
            <a:avLst/>
          </a:prstGeom>
        </p:spPr>
      </p:pic>
      <p:sp>
        <p:nvSpPr>
          <p:cNvPr id="10" name="TextBox 9">
            <a:extLst>
              <a:ext uri="{FF2B5EF4-FFF2-40B4-BE49-F238E27FC236}">
                <a16:creationId xmlns:a16="http://schemas.microsoft.com/office/drawing/2014/main" id="{EC7503EA-2550-DE47-B871-0AB8190D5AF0}"/>
              </a:ext>
            </a:extLst>
          </p:cNvPr>
          <p:cNvSpPr txBox="1"/>
          <p:nvPr userDrawn="1"/>
        </p:nvSpPr>
        <p:spPr>
          <a:xfrm>
            <a:off x="8" y="6633147"/>
            <a:ext cx="3557665" cy="215444"/>
          </a:xfrm>
          <a:prstGeom prst="rect">
            <a:avLst/>
          </a:prstGeom>
          <a:noFill/>
        </p:spPr>
        <p:txBody>
          <a:bodyPr wrap="square" rtlCol="0">
            <a:spAutoFit/>
          </a:bodyPr>
          <a:lstStyle/>
          <a:p>
            <a:r>
              <a:rPr lang="en-US" sz="800" dirty="0">
                <a:solidFill>
                  <a:schemeClr val="bg1">
                    <a:lumMod val="75000"/>
                  </a:schemeClr>
                </a:solidFill>
              </a:rPr>
              <a:t>Updated: 4 September 2020</a:t>
            </a:r>
          </a:p>
        </p:txBody>
      </p:sp>
      <p:sp>
        <p:nvSpPr>
          <p:cNvPr id="11" name="Title 1">
            <a:extLst>
              <a:ext uri="{FF2B5EF4-FFF2-40B4-BE49-F238E27FC236}">
                <a16:creationId xmlns:a16="http://schemas.microsoft.com/office/drawing/2014/main" id="{E1D976D2-A67C-C64F-B16F-CCC1FEC780BD}"/>
              </a:ext>
            </a:extLst>
          </p:cNvPr>
          <p:cNvSpPr>
            <a:spLocks noGrp="1"/>
          </p:cNvSpPr>
          <p:nvPr>
            <p:ph type="ctrTitle" hasCustomPrompt="1"/>
          </p:nvPr>
        </p:nvSpPr>
        <p:spPr>
          <a:xfrm>
            <a:off x="585294" y="2116625"/>
            <a:ext cx="8619671" cy="1697037"/>
          </a:xfrm>
        </p:spPr>
        <p:txBody>
          <a:bodyPr lIns="36000" tIns="36000" rIns="36000" bIns="36000" anchor="t" anchorCtr="0">
            <a:noAutofit/>
          </a:bodyPr>
          <a:lstStyle>
            <a:lvl1pPr algn="l">
              <a:defRPr sz="4400" cap="none" baseline="0"/>
            </a:lvl1pPr>
          </a:lstStyle>
          <a:p>
            <a:r>
              <a:rPr lang="en-US" dirty="0"/>
              <a:t>Click to edit </a:t>
            </a:r>
            <a:br>
              <a:rPr lang="en-US" dirty="0"/>
            </a:br>
            <a:r>
              <a:rPr lang="en-US" dirty="0"/>
              <a:t>master title style</a:t>
            </a:r>
            <a:endParaRPr lang="en-AU" dirty="0"/>
          </a:p>
        </p:txBody>
      </p:sp>
      <p:sp>
        <p:nvSpPr>
          <p:cNvPr id="12" name="Subtitle 2">
            <a:extLst>
              <a:ext uri="{FF2B5EF4-FFF2-40B4-BE49-F238E27FC236}">
                <a16:creationId xmlns:a16="http://schemas.microsoft.com/office/drawing/2014/main" id="{4F6BD580-BF87-5641-BC4C-9A8F4DFC9010}"/>
              </a:ext>
            </a:extLst>
          </p:cNvPr>
          <p:cNvSpPr>
            <a:spLocks noGrp="1"/>
          </p:cNvSpPr>
          <p:nvPr>
            <p:ph type="subTitle" idx="1" hasCustomPrompt="1"/>
          </p:nvPr>
        </p:nvSpPr>
        <p:spPr>
          <a:xfrm>
            <a:off x="585297" y="4150686"/>
            <a:ext cx="10744201" cy="501178"/>
          </a:xfrm>
        </p:spPr>
        <p:txBody>
          <a:bodyPr lIns="36000" tIns="36000" rIns="36000" bIns="36000">
            <a:noAutofit/>
          </a:bodyPr>
          <a:lstStyle>
            <a:lvl1pPr marL="0" indent="0" algn="l">
              <a:buNone/>
              <a:defRPr sz="2400" b="0"/>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1800160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10" name="Picture 9" descr="A person in a pink shirt&#10;&#10;Description automatically generated">
            <a:extLst>
              <a:ext uri="{FF2B5EF4-FFF2-40B4-BE49-F238E27FC236}">
                <a16:creationId xmlns:a16="http://schemas.microsoft.com/office/drawing/2014/main" id="{D4145EB5-F3A1-A941-B096-957BA92444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467"/>
            <a:ext cx="12192000" cy="6228000"/>
          </a:xfrm>
          <a:prstGeom prst="rect">
            <a:avLst/>
          </a:prstGeom>
        </p:spPr>
      </p:pic>
      <p:sp>
        <p:nvSpPr>
          <p:cNvPr id="5" name="Rectangle 4">
            <a:extLst>
              <a:ext uri="{FF2B5EF4-FFF2-40B4-BE49-F238E27FC236}">
                <a16:creationId xmlns:a16="http://schemas.microsoft.com/office/drawing/2014/main" id="{83EB38BE-FEAD-6348-B61C-3F5E804691F6}"/>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6" name="Picture 5" descr="A close up of a screen&#10;&#10;Description automatically generated">
            <a:extLst>
              <a:ext uri="{FF2B5EF4-FFF2-40B4-BE49-F238E27FC236}">
                <a16:creationId xmlns:a16="http://schemas.microsoft.com/office/drawing/2014/main" id="{31BC179B-BA02-F948-A44F-108B98DCBB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7" name="TextBox 6">
            <a:extLst>
              <a:ext uri="{FF2B5EF4-FFF2-40B4-BE49-F238E27FC236}">
                <a16:creationId xmlns:a16="http://schemas.microsoft.com/office/drawing/2014/main" id="{6378B57F-67BE-C84A-AEDD-94CE0FDD8431}"/>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CA338630-C027-054C-A74B-094E10B161BE}"/>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F83A0087-4E37-8B48-82E7-3AA36D496BB1}"/>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12" name="Picture 11">
            <a:extLst>
              <a:ext uri="{FF2B5EF4-FFF2-40B4-BE49-F238E27FC236}">
                <a16:creationId xmlns:a16="http://schemas.microsoft.com/office/drawing/2014/main" id="{D484CD60-4554-734D-A069-764978A01B2E}"/>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rot="5400000">
            <a:off x="7446000" y="1427362"/>
            <a:ext cx="6228000" cy="3264000"/>
          </a:xfrm>
          <a:prstGeom prst="rect">
            <a:avLst/>
          </a:prstGeom>
        </p:spPr>
      </p:pic>
      <p:sp>
        <p:nvSpPr>
          <p:cNvPr id="11" name="Title 1">
            <a:extLst>
              <a:ext uri="{FF2B5EF4-FFF2-40B4-BE49-F238E27FC236}">
                <a16:creationId xmlns:a16="http://schemas.microsoft.com/office/drawing/2014/main" id="{BD808A4A-7AA1-9946-9E35-E94B132D9E70}"/>
              </a:ext>
            </a:extLst>
          </p:cNvPr>
          <p:cNvSpPr>
            <a:spLocks noGrp="1"/>
          </p:cNvSpPr>
          <p:nvPr>
            <p:ph type="title" hasCustomPrompt="1"/>
          </p:nvPr>
        </p:nvSpPr>
        <p:spPr>
          <a:xfrm>
            <a:off x="927951" y="2248460"/>
            <a:ext cx="6887124" cy="1180699"/>
          </a:xfrm>
        </p:spPr>
        <p:txBody>
          <a:bodyPr/>
          <a:lstStyle>
            <a:lvl1pPr>
              <a:defRPr sz="4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70321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8723061-1EB8-E046-8823-9EC0D3C1F11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 y="9"/>
            <a:ext cx="12191996" cy="6294979"/>
          </a:xfrm>
          <a:prstGeom prst="rect">
            <a:avLst/>
          </a:prstGeom>
        </p:spPr>
      </p:pic>
      <p:sp>
        <p:nvSpPr>
          <p:cNvPr id="5" name="Rectangle 4">
            <a:extLst>
              <a:ext uri="{FF2B5EF4-FFF2-40B4-BE49-F238E27FC236}">
                <a16:creationId xmlns:a16="http://schemas.microsoft.com/office/drawing/2014/main" id="{83EB38BE-FEAD-6348-B61C-3F5E804691F6}"/>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6" name="Picture 5" descr="A close up of a screen&#10;&#10;Description automatically generated">
            <a:extLst>
              <a:ext uri="{FF2B5EF4-FFF2-40B4-BE49-F238E27FC236}">
                <a16:creationId xmlns:a16="http://schemas.microsoft.com/office/drawing/2014/main" id="{31BC179B-BA02-F948-A44F-108B98DCBB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7" name="TextBox 6">
            <a:extLst>
              <a:ext uri="{FF2B5EF4-FFF2-40B4-BE49-F238E27FC236}">
                <a16:creationId xmlns:a16="http://schemas.microsoft.com/office/drawing/2014/main" id="{6378B57F-67BE-C84A-AEDD-94CE0FDD8431}"/>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CA338630-C027-054C-A74B-094E10B161BE}"/>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F83A0087-4E37-8B48-82E7-3AA36D496BB1}"/>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14" name="Picture 13">
            <a:extLst>
              <a:ext uri="{FF2B5EF4-FFF2-40B4-BE49-F238E27FC236}">
                <a16:creationId xmlns:a16="http://schemas.microsoft.com/office/drawing/2014/main" id="{440535BB-5D14-F649-810A-AC013EC14F9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8997803" y="-32160"/>
            <a:ext cx="3326860" cy="6237863"/>
          </a:xfrm>
          <a:prstGeom prst="rect">
            <a:avLst/>
          </a:prstGeom>
        </p:spPr>
      </p:pic>
      <p:sp>
        <p:nvSpPr>
          <p:cNvPr id="11" name="Title 1">
            <a:extLst>
              <a:ext uri="{FF2B5EF4-FFF2-40B4-BE49-F238E27FC236}">
                <a16:creationId xmlns:a16="http://schemas.microsoft.com/office/drawing/2014/main" id="{BD808A4A-7AA1-9946-9E35-E94B132D9E70}"/>
              </a:ext>
            </a:extLst>
          </p:cNvPr>
          <p:cNvSpPr>
            <a:spLocks noGrp="1"/>
          </p:cNvSpPr>
          <p:nvPr>
            <p:ph type="title" hasCustomPrompt="1"/>
          </p:nvPr>
        </p:nvSpPr>
        <p:spPr>
          <a:xfrm>
            <a:off x="927949" y="1995911"/>
            <a:ext cx="6514979" cy="1180699"/>
          </a:xfrm>
        </p:spPr>
        <p:txBody>
          <a:bodyPr/>
          <a:lstStyle>
            <a:lvl1pPr>
              <a:defRPr sz="4000">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903091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AA3838-635E-0B49-996B-4C3293F8C08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9"/>
          <a:stretch/>
        </p:blipFill>
        <p:spPr>
          <a:xfrm>
            <a:off x="8880000" y="9"/>
            <a:ext cx="3312000" cy="6247747"/>
          </a:xfrm>
          <a:prstGeom prst="rect">
            <a:avLst/>
          </a:prstGeom>
        </p:spPr>
      </p:pic>
      <p:sp>
        <p:nvSpPr>
          <p:cNvPr id="11" name="Rectangle 10">
            <a:extLst>
              <a:ext uri="{FF2B5EF4-FFF2-40B4-BE49-F238E27FC236}">
                <a16:creationId xmlns:a16="http://schemas.microsoft.com/office/drawing/2014/main" id="{58C060C9-AE32-3640-8F59-A4B895F4FEA0}"/>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12" name="Picture 11" descr="A close up of a screen&#10;&#10;Description automatically generated">
            <a:extLst>
              <a:ext uri="{FF2B5EF4-FFF2-40B4-BE49-F238E27FC236}">
                <a16:creationId xmlns:a16="http://schemas.microsoft.com/office/drawing/2014/main" id="{0354352A-2CBC-0E4F-AAB3-C0F4FDDB3B9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3" name="TextBox 12">
            <a:extLst>
              <a:ext uri="{FF2B5EF4-FFF2-40B4-BE49-F238E27FC236}">
                <a16:creationId xmlns:a16="http://schemas.microsoft.com/office/drawing/2014/main" id="{093878C1-16D8-E645-96AA-490D2322C859}"/>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4" name="Straight Connector 13">
            <a:extLst>
              <a:ext uri="{FF2B5EF4-FFF2-40B4-BE49-F238E27FC236}">
                <a16:creationId xmlns:a16="http://schemas.microsoft.com/office/drawing/2014/main" id="{DF04E84F-3C21-344F-B43C-A2FF5FF40EEB}"/>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4EFCEE29-A27A-CB40-AB0F-379B7BDDA217}"/>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8" name="Title 1">
            <a:extLst>
              <a:ext uri="{FF2B5EF4-FFF2-40B4-BE49-F238E27FC236}">
                <a16:creationId xmlns:a16="http://schemas.microsoft.com/office/drawing/2014/main" id="{379965E6-EB62-8044-8C67-FD3B4D10438E}"/>
              </a:ext>
            </a:extLst>
          </p:cNvPr>
          <p:cNvSpPr>
            <a:spLocks noGrp="1"/>
          </p:cNvSpPr>
          <p:nvPr>
            <p:ph type="title" hasCustomPrompt="1"/>
          </p:nvPr>
        </p:nvSpPr>
        <p:spPr>
          <a:xfrm>
            <a:off x="914400" y="681041"/>
            <a:ext cx="8290560" cy="515901"/>
          </a:xfrm>
        </p:spPr>
        <p:txBody>
          <a:bodyPr/>
          <a:lstStyle>
            <a:lvl1pPr>
              <a:defRPr cap="none" baseline="0">
                <a:solidFill>
                  <a:schemeClr val="tx1"/>
                </a:solidFill>
              </a:defRPr>
            </a:lvl1pPr>
          </a:lstStyle>
          <a:p>
            <a:r>
              <a:rPr lang="en-GB" dirty="0"/>
              <a:t>Click to edit master title style</a:t>
            </a:r>
            <a:endParaRPr lang="en-US" dirty="0"/>
          </a:p>
        </p:txBody>
      </p:sp>
      <p:sp>
        <p:nvSpPr>
          <p:cNvPr id="9" name="Content Placeholder 2">
            <a:extLst>
              <a:ext uri="{FF2B5EF4-FFF2-40B4-BE49-F238E27FC236}">
                <a16:creationId xmlns:a16="http://schemas.microsoft.com/office/drawing/2014/main" id="{A89A4AF3-B255-624A-A435-50F7660F9C81}"/>
              </a:ext>
            </a:extLst>
          </p:cNvPr>
          <p:cNvSpPr>
            <a:spLocks noGrp="1"/>
          </p:cNvSpPr>
          <p:nvPr>
            <p:ph sz="half" idx="1" hasCustomPrompt="1"/>
          </p:nvPr>
        </p:nvSpPr>
        <p:spPr>
          <a:xfrm>
            <a:off x="900853" y="1953648"/>
            <a:ext cx="8304107" cy="399910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2906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13" name="Picture 12">
            <a:extLst>
              <a:ext uri="{FF2B5EF4-FFF2-40B4-BE49-F238E27FC236}">
                <a16:creationId xmlns:a16="http://schemas.microsoft.com/office/drawing/2014/main" id="{79D627D5-863F-3E42-BBD9-6BA626ABA73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8611349" y="10"/>
            <a:ext cx="3580651" cy="6201305"/>
          </a:xfrm>
          <a:prstGeom prst="rect">
            <a:avLst/>
          </a:prstGeom>
        </p:spPr>
      </p:pic>
      <p:sp>
        <p:nvSpPr>
          <p:cNvPr id="14" name="Title 1">
            <a:extLst>
              <a:ext uri="{FF2B5EF4-FFF2-40B4-BE49-F238E27FC236}">
                <a16:creationId xmlns:a16="http://schemas.microsoft.com/office/drawing/2014/main" id="{23BB756F-315F-5944-BCB9-688EED4A87BB}"/>
              </a:ext>
            </a:extLst>
          </p:cNvPr>
          <p:cNvSpPr>
            <a:spLocks noGrp="1"/>
          </p:cNvSpPr>
          <p:nvPr>
            <p:ph type="title" hasCustomPrompt="1"/>
          </p:nvPr>
        </p:nvSpPr>
        <p:spPr>
          <a:xfrm>
            <a:off x="927948" y="681041"/>
            <a:ext cx="7899061" cy="515901"/>
          </a:xfrm>
        </p:spPr>
        <p:txBody>
          <a:bodyPr/>
          <a:lstStyle>
            <a:lvl1pPr>
              <a:defRPr>
                <a:solidFill>
                  <a:schemeClr val="tx1"/>
                </a:solidFill>
              </a:defRPr>
            </a:lvl1pPr>
          </a:lstStyle>
          <a:p>
            <a:r>
              <a:rPr lang="en-GB" dirty="0"/>
              <a:t>Click to edit master title style</a:t>
            </a:r>
            <a:endParaRPr lang="en-US" dirty="0"/>
          </a:p>
        </p:txBody>
      </p:sp>
      <p:sp>
        <p:nvSpPr>
          <p:cNvPr id="15" name="Content Placeholder 2">
            <a:extLst>
              <a:ext uri="{FF2B5EF4-FFF2-40B4-BE49-F238E27FC236}">
                <a16:creationId xmlns:a16="http://schemas.microsoft.com/office/drawing/2014/main" id="{A319FBDE-E57E-FE44-A29B-5A1A7EF2E57A}"/>
              </a:ext>
            </a:extLst>
          </p:cNvPr>
          <p:cNvSpPr>
            <a:spLocks noGrp="1"/>
          </p:cNvSpPr>
          <p:nvPr>
            <p:ph sz="half" idx="1" hasCustomPrompt="1"/>
          </p:nvPr>
        </p:nvSpPr>
        <p:spPr>
          <a:xfrm>
            <a:off x="900853" y="1965960"/>
            <a:ext cx="7926155" cy="3950208"/>
          </a:xfrm>
        </p:spPr>
        <p:txBody>
          <a:bodyPr/>
          <a:lstStyle>
            <a:lvl1pPr marL="0" indent="0">
              <a:buClr>
                <a:schemeClr val="bg1"/>
              </a:buClr>
              <a:buFontTx/>
              <a:buNone/>
              <a:defRPr>
                <a:solidFill>
                  <a:schemeClr val="tx1"/>
                </a:solidFill>
              </a:defRPr>
            </a:lvl1pPr>
            <a:lvl2pPr marL="287971" indent="0">
              <a:buClr>
                <a:schemeClr val="bg1"/>
              </a:buClr>
              <a:buFontTx/>
              <a:buNone/>
              <a:defRPr>
                <a:solidFill>
                  <a:schemeClr val="tx1"/>
                </a:solidFill>
              </a:defRPr>
            </a:lvl2pPr>
            <a:lvl3pPr marL="575944" indent="0">
              <a:buClr>
                <a:schemeClr val="bg1"/>
              </a:buClr>
              <a:buFontTx/>
              <a:buNone/>
              <a:defRPr>
                <a:solidFill>
                  <a:schemeClr val="tx1"/>
                </a:solidFill>
              </a:defRPr>
            </a:lvl3pPr>
            <a:lvl4pPr marL="863914" indent="0">
              <a:buClr>
                <a:schemeClr val="bg1"/>
              </a:buClr>
              <a:buFontTx/>
              <a:buNone/>
              <a:defRPr>
                <a:solidFill>
                  <a:schemeClr val="tx1"/>
                </a:solidFill>
              </a:defRPr>
            </a:lvl4pPr>
            <a:lvl5pPr marL="1151886" indent="0">
              <a:buClr>
                <a:schemeClr val="bg1"/>
              </a:buClr>
              <a:buFontTx/>
              <a:buNone/>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0831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4" name="Title 1">
            <a:extLst>
              <a:ext uri="{FF2B5EF4-FFF2-40B4-BE49-F238E27FC236}">
                <a16:creationId xmlns:a16="http://schemas.microsoft.com/office/drawing/2014/main" id="{23BB756F-315F-5944-BCB9-688EED4A87BB}"/>
              </a:ext>
            </a:extLst>
          </p:cNvPr>
          <p:cNvSpPr>
            <a:spLocks noGrp="1"/>
          </p:cNvSpPr>
          <p:nvPr>
            <p:ph type="title" hasCustomPrompt="1"/>
          </p:nvPr>
        </p:nvSpPr>
        <p:spPr>
          <a:xfrm>
            <a:off x="927949" y="681041"/>
            <a:ext cx="10234539" cy="515901"/>
          </a:xfrm>
        </p:spPr>
        <p:txBody>
          <a:bodyPr/>
          <a:lstStyle>
            <a:lvl1pPr>
              <a:defRPr>
                <a:solidFill>
                  <a:schemeClr val="tx1"/>
                </a:solidFill>
              </a:defRPr>
            </a:lvl1pPr>
          </a:lstStyle>
          <a:p>
            <a:r>
              <a:rPr lang="en-GB" dirty="0"/>
              <a:t>Click to edit master title style</a:t>
            </a:r>
            <a:endParaRPr lang="en-US" dirty="0"/>
          </a:p>
        </p:txBody>
      </p:sp>
      <p:sp>
        <p:nvSpPr>
          <p:cNvPr id="15" name="Content Placeholder 2">
            <a:extLst>
              <a:ext uri="{FF2B5EF4-FFF2-40B4-BE49-F238E27FC236}">
                <a16:creationId xmlns:a16="http://schemas.microsoft.com/office/drawing/2014/main" id="{A319FBDE-E57E-FE44-A29B-5A1A7EF2E57A}"/>
              </a:ext>
            </a:extLst>
          </p:cNvPr>
          <p:cNvSpPr>
            <a:spLocks noGrp="1"/>
          </p:cNvSpPr>
          <p:nvPr>
            <p:ph sz="half" idx="1" hasCustomPrompt="1"/>
          </p:nvPr>
        </p:nvSpPr>
        <p:spPr>
          <a:xfrm>
            <a:off x="900853" y="1737360"/>
            <a:ext cx="10261632" cy="4178808"/>
          </a:xfrm>
        </p:spPr>
        <p:txBody>
          <a:bodyPr>
            <a:normAutofit/>
          </a:bodyPr>
          <a:lstStyle>
            <a:lvl1pPr marL="0" indent="0">
              <a:buClr>
                <a:schemeClr val="bg1"/>
              </a:buClr>
              <a:buFontTx/>
              <a:buNone/>
              <a:defRPr sz="2000" b="0">
                <a:solidFill>
                  <a:schemeClr val="tx1"/>
                </a:solidFill>
              </a:defRPr>
            </a:lvl1pPr>
            <a:lvl2pPr marL="287971" indent="0">
              <a:buClr>
                <a:schemeClr val="bg1"/>
              </a:buClr>
              <a:buFontTx/>
              <a:buNone/>
              <a:defRPr>
                <a:solidFill>
                  <a:schemeClr val="tx1"/>
                </a:solidFill>
              </a:defRPr>
            </a:lvl2pPr>
            <a:lvl3pPr marL="575944" indent="0">
              <a:buClr>
                <a:schemeClr val="bg1"/>
              </a:buClr>
              <a:buFontTx/>
              <a:buNone/>
              <a:defRPr>
                <a:solidFill>
                  <a:schemeClr val="tx1"/>
                </a:solidFill>
              </a:defRPr>
            </a:lvl3pPr>
            <a:lvl4pPr marL="863914" indent="0">
              <a:buClr>
                <a:schemeClr val="bg1"/>
              </a:buClr>
              <a:buFontTx/>
              <a:buNone/>
              <a:defRPr>
                <a:solidFill>
                  <a:schemeClr val="tx1"/>
                </a:solidFill>
              </a:defRPr>
            </a:lvl4pPr>
            <a:lvl5pPr marL="1151886" indent="0">
              <a:buClr>
                <a:schemeClr val="bg1"/>
              </a:buClr>
              <a:buFontTx/>
              <a:buNone/>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3698279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4" name="Title 1">
            <a:extLst>
              <a:ext uri="{FF2B5EF4-FFF2-40B4-BE49-F238E27FC236}">
                <a16:creationId xmlns:a16="http://schemas.microsoft.com/office/drawing/2014/main" id="{23BB756F-315F-5944-BCB9-688EED4A87BB}"/>
              </a:ext>
            </a:extLst>
          </p:cNvPr>
          <p:cNvSpPr>
            <a:spLocks noGrp="1"/>
          </p:cNvSpPr>
          <p:nvPr>
            <p:ph type="title" hasCustomPrompt="1"/>
          </p:nvPr>
        </p:nvSpPr>
        <p:spPr>
          <a:xfrm>
            <a:off x="927949" y="681041"/>
            <a:ext cx="10234539" cy="515901"/>
          </a:xfrm>
        </p:spPr>
        <p:txBody>
          <a:bodyPr/>
          <a:lstStyle>
            <a:lvl1pPr>
              <a:defRPr>
                <a:solidFill>
                  <a:schemeClr val="tx1"/>
                </a:solidFill>
              </a:defRPr>
            </a:lvl1pPr>
          </a:lstStyle>
          <a:p>
            <a:r>
              <a:rPr lang="en-GB" dirty="0"/>
              <a:t>Click to edit master title style</a:t>
            </a:r>
            <a:endParaRPr lang="en-US" dirty="0"/>
          </a:p>
        </p:txBody>
      </p:sp>
      <p:sp>
        <p:nvSpPr>
          <p:cNvPr id="15" name="Content Placeholder 2">
            <a:extLst>
              <a:ext uri="{FF2B5EF4-FFF2-40B4-BE49-F238E27FC236}">
                <a16:creationId xmlns:a16="http://schemas.microsoft.com/office/drawing/2014/main" id="{A319FBDE-E57E-FE44-A29B-5A1A7EF2E57A}"/>
              </a:ext>
            </a:extLst>
          </p:cNvPr>
          <p:cNvSpPr>
            <a:spLocks noGrp="1"/>
          </p:cNvSpPr>
          <p:nvPr>
            <p:ph sz="half" idx="1" hasCustomPrompt="1"/>
          </p:nvPr>
        </p:nvSpPr>
        <p:spPr>
          <a:xfrm>
            <a:off x="900853" y="1737360"/>
            <a:ext cx="4939115" cy="4178808"/>
          </a:xfrm>
        </p:spPr>
        <p:txBody>
          <a:bodyPr>
            <a:normAutofit/>
          </a:bodyPr>
          <a:lstStyle>
            <a:lvl1pPr marL="0" indent="0">
              <a:buClr>
                <a:schemeClr val="bg1"/>
              </a:buClr>
              <a:buFontTx/>
              <a:buNone/>
              <a:defRPr sz="2000" b="0">
                <a:solidFill>
                  <a:schemeClr val="tx1"/>
                </a:solidFill>
              </a:defRPr>
            </a:lvl1pPr>
            <a:lvl2pPr marL="287971" indent="0">
              <a:buClr>
                <a:schemeClr val="bg1"/>
              </a:buClr>
              <a:buFontTx/>
              <a:buNone/>
              <a:defRPr>
                <a:solidFill>
                  <a:schemeClr val="tx1"/>
                </a:solidFill>
              </a:defRPr>
            </a:lvl2pPr>
            <a:lvl3pPr marL="575944" indent="0">
              <a:buClr>
                <a:schemeClr val="bg1"/>
              </a:buClr>
              <a:buFontTx/>
              <a:buNone/>
              <a:defRPr>
                <a:solidFill>
                  <a:schemeClr val="tx1"/>
                </a:solidFill>
              </a:defRPr>
            </a:lvl3pPr>
            <a:lvl4pPr marL="863914" indent="0">
              <a:buClr>
                <a:schemeClr val="bg1"/>
              </a:buClr>
              <a:buFontTx/>
              <a:buNone/>
              <a:defRPr>
                <a:solidFill>
                  <a:schemeClr val="tx1"/>
                </a:solidFill>
              </a:defRPr>
            </a:lvl4pPr>
            <a:lvl5pPr marL="1151886" indent="0">
              <a:buClr>
                <a:schemeClr val="bg1"/>
              </a:buClr>
              <a:buFontTx/>
              <a:buNone/>
              <a:defRPr>
                <a:solidFill>
                  <a:schemeClr val="tx1"/>
                </a:solidFill>
              </a:defRPr>
            </a:lvl5pPr>
          </a:lstStyle>
          <a:p>
            <a:pPr lvl="0"/>
            <a:r>
              <a:rPr lang="en-GB" dirty="0"/>
              <a:t>Click to edit master text styles</a:t>
            </a:r>
          </a:p>
        </p:txBody>
      </p:sp>
      <p:sp>
        <p:nvSpPr>
          <p:cNvPr id="13" name="Content Placeholder 2">
            <a:extLst>
              <a:ext uri="{FF2B5EF4-FFF2-40B4-BE49-F238E27FC236}">
                <a16:creationId xmlns:a16="http://schemas.microsoft.com/office/drawing/2014/main" id="{EA2FFAA6-E16B-874A-BDAB-6F5C3B223E21}"/>
              </a:ext>
            </a:extLst>
          </p:cNvPr>
          <p:cNvSpPr>
            <a:spLocks noGrp="1"/>
          </p:cNvSpPr>
          <p:nvPr>
            <p:ph sz="half" idx="12" hasCustomPrompt="1"/>
          </p:nvPr>
        </p:nvSpPr>
        <p:spPr>
          <a:xfrm>
            <a:off x="6240949" y="1737360"/>
            <a:ext cx="4921536" cy="4178808"/>
          </a:xfrm>
        </p:spPr>
        <p:txBody>
          <a:bodyPr>
            <a:normAutofit/>
          </a:bodyPr>
          <a:lstStyle>
            <a:lvl1pPr marL="0" indent="0">
              <a:buClr>
                <a:schemeClr val="bg1"/>
              </a:buClr>
              <a:buFontTx/>
              <a:buNone/>
              <a:defRPr sz="2000" b="0">
                <a:solidFill>
                  <a:schemeClr val="tx1"/>
                </a:solidFill>
              </a:defRPr>
            </a:lvl1pPr>
            <a:lvl2pPr marL="287971" indent="0">
              <a:buClr>
                <a:schemeClr val="bg1"/>
              </a:buClr>
              <a:buFontTx/>
              <a:buNone/>
              <a:defRPr>
                <a:solidFill>
                  <a:schemeClr val="tx1"/>
                </a:solidFill>
              </a:defRPr>
            </a:lvl2pPr>
            <a:lvl3pPr marL="575944" indent="0">
              <a:buClr>
                <a:schemeClr val="bg1"/>
              </a:buClr>
              <a:buFontTx/>
              <a:buNone/>
              <a:defRPr>
                <a:solidFill>
                  <a:schemeClr val="tx1"/>
                </a:solidFill>
              </a:defRPr>
            </a:lvl3pPr>
            <a:lvl4pPr marL="863914" indent="0">
              <a:buClr>
                <a:schemeClr val="bg1"/>
              </a:buClr>
              <a:buFontTx/>
              <a:buNone/>
              <a:defRPr>
                <a:solidFill>
                  <a:schemeClr val="tx1"/>
                </a:solidFill>
              </a:defRPr>
            </a:lvl4pPr>
            <a:lvl5pPr marL="1151886" indent="0">
              <a:buClr>
                <a:schemeClr val="bg1"/>
              </a:buClr>
              <a:buFontTx/>
              <a:buNone/>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3754446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4" name="Title 1">
            <a:extLst>
              <a:ext uri="{FF2B5EF4-FFF2-40B4-BE49-F238E27FC236}">
                <a16:creationId xmlns:a16="http://schemas.microsoft.com/office/drawing/2014/main" id="{23BB756F-315F-5944-BCB9-688EED4A87BB}"/>
              </a:ext>
            </a:extLst>
          </p:cNvPr>
          <p:cNvSpPr>
            <a:spLocks noGrp="1"/>
          </p:cNvSpPr>
          <p:nvPr>
            <p:ph type="title" hasCustomPrompt="1"/>
          </p:nvPr>
        </p:nvSpPr>
        <p:spPr>
          <a:xfrm>
            <a:off x="927949" y="681041"/>
            <a:ext cx="10234539" cy="515901"/>
          </a:xfrm>
        </p:spPr>
        <p:txBody>
          <a:bodyPr/>
          <a:lstStyle>
            <a:lvl1pPr>
              <a:defRPr>
                <a:solidFill>
                  <a:schemeClr val="tx1"/>
                </a:solidFill>
              </a:defRPr>
            </a:lvl1pPr>
          </a:lstStyle>
          <a:p>
            <a:r>
              <a:rPr lang="en-GB" dirty="0"/>
              <a:t>Click to edit master title style</a:t>
            </a:r>
            <a:endParaRPr lang="en-US" dirty="0"/>
          </a:p>
        </p:txBody>
      </p:sp>
      <p:sp>
        <p:nvSpPr>
          <p:cNvPr id="15" name="Content Placeholder 2">
            <a:extLst>
              <a:ext uri="{FF2B5EF4-FFF2-40B4-BE49-F238E27FC236}">
                <a16:creationId xmlns:a16="http://schemas.microsoft.com/office/drawing/2014/main" id="{A319FBDE-E57E-FE44-A29B-5A1A7EF2E57A}"/>
              </a:ext>
            </a:extLst>
          </p:cNvPr>
          <p:cNvSpPr>
            <a:spLocks noGrp="1"/>
          </p:cNvSpPr>
          <p:nvPr>
            <p:ph sz="half" idx="1" hasCustomPrompt="1"/>
          </p:nvPr>
        </p:nvSpPr>
        <p:spPr>
          <a:xfrm>
            <a:off x="900853" y="1737360"/>
            <a:ext cx="4939115" cy="4178808"/>
          </a:xfrm>
        </p:spPr>
        <p:txBody>
          <a:bodyPr>
            <a:normAutofit/>
          </a:bodyPr>
          <a:lstStyle>
            <a:lvl1pPr marL="342882" indent="-342882">
              <a:buClr>
                <a:schemeClr val="bg1">
                  <a:lumMod val="50000"/>
                </a:schemeClr>
              </a:buClr>
              <a:buFont typeface=".Lucida Grande UI Regular"/>
              <a:buChar char="◆"/>
              <a:defRPr sz="2000" b="0">
                <a:solidFill>
                  <a:schemeClr val="tx1"/>
                </a:solidFill>
              </a:defRPr>
            </a:lvl1pPr>
            <a:lvl2pPr marL="630855" indent="-342882">
              <a:buClr>
                <a:schemeClr val="bg1">
                  <a:lumMod val="50000"/>
                </a:schemeClr>
              </a:buClr>
              <a:buFont typeface=".Lucida Grande UI Regular"/>
              <a:buChar char="◆"/>
              <a:defRPr sz="1800">
                <a:solidFill>
                  <a:schemeClr val="tx1"/>
                </a:solidFill>
              </a:defRPr>
            </a:lvl2pPr>
            <a:lvl3pPr marL="918826" indent="-342882">
              <a:buClr>
                <a:schemeClr val="bg1">
                  <a:lumMod val="50000"/>
                </a:schemeClr>
              </a:buClr>
              <a:buFont typeface=".Lucida Grande UI Regular"/>
              <a:buChar char="◆"/>
              <a:defRPr sz="1600">
                <a:solidFill>
                  <a:schemeClr val="tx1"/>
                </a:solidFill>
              </a:defRPr>
            </a:lvl3pPr>
            <a:lvl4pPr marL="1149650" indent="-285737">
              <a:buClr>
                <a:schemeClr val="bg1">
                  <a:lumMod val="50000"/>
                </a:schemeClr>
              </a:buClr>
              <a:buFont typeface=".Lucida Grande UI Regular"/>
              <a:buChar char="◆"/>
              <a:defRPr sz="1600">
                <a:solidFill>
                  <a:schemeClr val="tx1"/>
                </a:solidFill>
              </a:defRPr>
            </a:lvl4pPr>
            <a:lvl5pPr marL="1437620" indent="-285737">
              <a:buClr>
                <a:schemeClr val="bg1">
                  <a:lumMod val="50000"/>
                </a:schemeClr>
              </a:buClr>
              <a:buFont typeface=".Lucida Grande UI Regular"/>
              <a:buChar char="◆"/>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Content Placeholder 2">
            <a:extLst>
              <a:ext uri="{FF2B5EF4-FFF2-40B4-BE49-F238E27FC236}">
                <a16:creationId xmlns:a16="http://schemas.microsoft.com/office/drawing/2014/main" id="{EA2FFAA6-E16B-874A-BDAB-6F5C3B223E21}"/>
              </a:ext>
            </a:extLst>
          </p:cNvPr>
          <p:cNvSpPr>
            <a:spLocks noGrp="1"/>
          </p:cNvSpPr>
          <p:nvPr>
            <p:ph sz="half" idx="12" hasCustomPrompt="1"/>
          </p:nvPr>
        </p:nvSpPr>
        <p:spPr>
          <a:xfrm>
            <a:off x="6240949" y="1737360"/>
            <a:ext cx="4921536" cy="4178808"/>
          </a:xfrm>
        </p:spPr>
        <p:txBody>
          <a:bodyPr>
            <a:normAutofit/>
          </a:bodyPr>
          <a:lstStyle>
            <a:lvl1pPr marL="342882" indent="-342882">
              <a:buClr>
                <a:schemeClr val="bg1">
                  <a:lumMod val="50000"/>
                </a:schemeClr>
              </a:buClr>
              <a:buFont typeface=".Lucida Grande UI Regular"/>
              <a:buChar char="◆"/>
              <a:defRPr sz="2000" b="0">
                <a:solidFill>
                  <a:schemeClr val="tx1"/>
                </a:solidFill>
              </a:defRPr>
            </a:lvl1pPr>
            <a:lvl2pPr marL="630855" indent="-342882">
              <a:buClr>
                <a:schemeClr val="bg1">
                  <a:lumMod val="50000"/>
                </a:schemeClr>
              </a:buClr>
              <a:buFont typeface=".Lucida Grande UI Regular"/>
              <a:buChar char="◆"/>
              <a:defRPr sz="1800">
                <a:solidFill>
                  <a:schemeClr val="tx1"/>
                </a:solidFill>
              </a:defRPr>
            </a:lvl2pPr>
            <a:lvl3pPr marL="918826" indent="-342882">
              <a:buClr>
                <a:schemeClr val="bg1">
                  <a:lumMod val="50000"/>
                </a:schemeClr>
              </a:buClr>
              <a:buFont typeface=".Lucida Grande UI Regular"/>
              <a:buChar char="◆"/>
              <a:defRPr sz="1600">
                <a:solidFill>
                  <a:schemeClr val="tx1"/>
                </a:solidFill>
              </a:defRPr>
            </a:lvl3pPr>
            <a:lvl4pPr marL="1149650" indent="-285737">
              <a:buClr>
                <a:schemeClr val="bg1">
                  <a:lumMod val="50000"/>
                </a:schemeClr>
              </a:buClr>
              <a:buFont typeface=".Lucida Grande UI Regular"/>
              <a:buChar char="◆"/>
              <a:defRPr sz="1600">
                <a:solidFill>
                  <a:schemeClr val="tx1"/>
                </a:solidFill>
              </a:defRPr>
            </a:lvl4pPr>
            <a:lvl5pPr marL="1437620" indent="-285737">
              <a:buClr>
                <a:schemeClr val="bg1">
                  <a:lumMod val="50000"/>
                </a:schemeClr>
              </a:buClr>
              <a:buFont typeface=".Lucida Grande UI Regular"/>
              <a:buChar char="◆"/>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56776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4" name="Title 1">
            <a:extLst>
              <a:ext uri="{FF2B5EF4-FFF2-40B4-BE49-F238E27FC236}">
                <a16:creationId xmlns:a16="http://schemas.microsoft.com/office/drawing/2014/main" id="{23BB756F-315F-5944-BCB9-688EED4A87BB}"/>
              </a:ext>
            </a:extLst>
          </p:cNvPr>
          <p:cNvSpPr>
            <a:spLocks noGrp="1"/>
          </p:cNvSpPr>
          <p:nvPr>
            <p:ph type="title" hasCustomPrompt="1"/>
          </p:nvPr>
        </p:nvSpPr>
        <p:spPr>
          <a:xfrm>
            <a:off x="927949" y="681041"/>
            <a:ext cx="10234539" cy="515901"/>
          </a:xfrm>
        </p:spPr>
        <p:txBody>
          <a:bodyPr/>
          <a:lstStyle>
            <a:lvl1pPr>
              <a:defRPr>
                <a:solidFill>
                  <a:schemeClr val="tx1"/>
                </a:solidFill>
              </a:defRPr>
            </a:lvl1pPr>
          </a:lstStyle>
          <a:p>
            <a:r>
              <a:rPr lang="en-GB" dirty="0"/>
              <a:t>Click to edit master title style</a:t>
            </a:r>
            <a:endParaRPr lang="en-US" dirty="0"/>
          </a:p>
        </p:txBody>
      </p:sp>
      <p:sp>
        <p:nvSpPr>
          <p:cNvPr id="16" name="Content Placeholder 2">
            <a:extLst>
              <a:ext uri="{FF2B5EF4-FFF2-40B4-BE49-F238E27FC236}">
                <a16:creationId xmlns:a16="http://schemas.microsoft.com/office/drawing/2014/main" id="{7C8CC47A-42E6-BE4C-80C2-C137C8330807}"/>
              </a:ext>
            </a:extLst>
          </p:cNvPr>
          <p:cNvSpPr>
            <a:spLocks noGrp="1"/>
          </p:cNvSpPr>
          <p:nvPr>
            <p:ph idx="1" hasCustomPrompt="1"/>
          </p:nvPr>
        </p:nvSpPr>
        <p:spPr>
          <a:xfrm>
            <a:off x="4632960" y="2049462"/>
            <a:ext cx="6529525" cy="3811588"/>
          </a:xfrm>
        </p:spPr>
        <p:txBody>
          <a:bodyPr>
            <a:normAutofit/>
          </a:bodyPr>
          <a:lstStyle>
            <a:lvl1pPr marL="0" indent="0">
              <a:buFontTx/>
              <a:buNone/>
              <a:defRPr sz="2000" b="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p:txBody>
      </p:sp>
      <p:sp>
        <p:nvSpPr>
          <p:cNvPr id="17" name="Text Placeholder 3">
            <a:extLst>
              <a:ext uri="{FF2B5EF4-FFF2-40B4-BE49-F238E27FC236}">
                <a16:creationId xmlns:a16="http://schemas.microsoft.com/office/drawing/2014/main" id="{A0ED38BE-9C23-4C43-9300-22359BBFA0EA}"/>
              </a:ext>
            </a:extLst>
          </p:cNvPr>
          <p:cNvSpPr>
            <a:spLocks noGrp="1"/>
          </p:cNvSpPr>
          <p:nvPr>
            <p:ph type="body" sz="half" idx="2" hasCustomPrompt="1"/>
          </p:nvPr>
        </p:nvSpPr>
        <p:spPr>
          <a:xfrm>
            <a:off x="847479" y="2057401"/>
            <a:ext cx="3481492" cy="3811588"/>
          </a:xfrm>
        </p:spPr>
        <p:txBody>
          <a:bodyPr>
            <a:normAutofit/>
          </a:bodyPr>
          <a:lstStyle>
            <a:lvl1pPr marL="0" indent="0">
              <a:buNone/>
              <a:defRPr sz="2000"/>
            </a:lvl1pPr>
            <a:lvl2pPr marL="457155" indent="0">
              <a:buNone/>
              <a:defRPr sz="1400"/>
            </a:lvl2pPr>
            <a:lvl3pPr marL="914309" indent="0">
              <a:buNone/>
              <a:defRPr sz="1200"/>
            </a:lvl3pPr>
            <a:lvl4pPr marL="1371464" indent="0">
              <a:buNone/>
              <a:defRPr sz="1000"/>
            </a:lvl4pPr>
            <a:lvl5pPr marL="1828618" indent="0">
              <a:buNone/>
              <a:defRPr sz="1000"/>
            </a:lvl5pPr>
            <a:lvl6pPr marL="2285774" indent="0">
              <a:buNone/>
              <a:defRPr sz="1000"/>
            </a:lvl6pPr>
            <a:lvl7pPr marL="2742926" indent="0">
              <a:buNone/>
              <a:defRPr sz="1000"/>
            </a:lvl7pPr>
            <a:lvl8pPr marL="3200080" indent="0">
              <a:buNone/>
              <a:defRPr sz="1000"/>
            </a:lvl8pPr>
            <a:lvl9pPr marL="3657235" indent="0">
              <a:buNone/>
              <a:defRPr sz="1000"/>
            </a:lvl9pPr>
          </a:lstStyle>
          <a:p>
            <a:pPr lvl="0"/>
            <a:r>
              <a:rPr lang="en-GB" dirty="0"/>
              <a:t>Click to edit master text styles</a:t>
            </a:r>
          </a:p>
        </p:txBody>
      </p:sp>
    </p:spTree>
    <p:extLst>
      <p:ext uri="{BB962C8B-B14F-4D97-AF65-F5344CB8AC3E}">
        <p14:creationId xmlns:p14="http://schemas.microsoft.com/office/powerpoint/2010/main" val="2772734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4" name="Title 1">
            <a:extLst>
              <a:ext uri="{FF2B5EF4-FFF2-40B4-BE49-F238E27FC236}">
                <a16:creationId xmlns:a16="http://schemas.microsoft.com/office/drawing/2014/main" id="{23BB756F-315F-5944-BCB9-688EED4A87BB}"/>
              </a:ext>
            </a:extLst>
          </p:cNvPr>
          <p:cNvSpPr>
            <a:spLocks noGrp="1"/>
          </p:cNvSpPr>
          <p:nvPr>
            <p:ph type="title" hasCustomPrompt="1"/>
          </p:nvPr>
        </p:nvSpPr>
        <p:spPr>
          <a:xfrm>
            <a:off x="927949" y="681041"/>
            <a:ext cx="10234539" cy="515901"/>
          </a:xfrm>
        </p:spPr>
        <p:txBody>
          <a:bodyPr/>
          <a:lstStyle>
            <a:lvl1pPr>
              <a:defRPr>
                <a:solidFill>
                  <a:schemeClr val="tx1"/>
                </a:solidFill>
              </a:defRPr>
            </a:lvl1pPr>
          </a:lstStyle>
          <a:p>
            <a:r>
              <a:rPr lang="en-GB" dirty="0"/>
              <a:t>Click to edit master title style</a:t>
            </a:r>
            <a:endParaRPr lang="en-US" dirty="0"/>
          </a:p>
        </p:txBody>
      </p:sp>
      <p:sp>
        <p:nvSpPr>
          <p:cNvPr id="13" name="Picture Placeholder 2">
            <a:extLst>
              <a:ext uri="{FF2B5EF4-FFF2-40B4-BE49-F238E27FC236}">
                <a16:creationId xmlns:a16="http://schemas.microsoft.com/office/drawing/2014/main" id="{0F01098F-A952-7B47-AF83-26F2D54682B1}"/>
              </a:ext>
            </a:extLst>
          </p:cNvPr>
          <p:cNvSpPr>
            <a:spLocks noGrp="1"/>
          </p:cNvSpPr>
          <p:nvPr>
            <p:ph type="pic" idx="1"/>
          </p:nvPr>
        </p:nvSpPr>
        <p:spPr>
          <a:xfrm>
            <a:off x="6045216" y="1727208"/>
            <a:ext cx="6146784" cy="4504267"/>
          </a:xfrm>
        </p:spPr>
        <p:txBody>
          <a:bodyPr/>
          <a:lstStyle>
            <a:lvl1pPr marL="0" indent="0">
              <a:buNone/>
              <a:defRPr sz="3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endParaRPr lang="en-US"/>
          </a:p>
        </p:txBody>
      </p:sp>
      <p:sp>
        <p:nvSpPr>
          <p:cNvPr id="15" name="Content Placeholder 2">
            <a:extLst>
              <a:ext uri="{FF2B5EF4-FFF2-40B4-BE49-F238E27FC236}">
                <a16:creationId xmlns:a16="http://schemas.microsoft.com/office/drawing/2014/main" id="{7C0EF22F-62A9-C148-86C6-F363572FF678}"/>
              </a:ext>
            </a:extLst>
          </p:cNvPr>
          <p:cNvSpPr>
            <a:spLocks noGrp="1"/>
          </p:cNvSpPr>
          <p:nvPr>
            <p:ph sz="half" idx="12" hasCustomPrompt="1"/>
          </p:nvPr>
        </p:nvSpPr>
        <p:spPr>
          <a:xfrm>
            <a:off x="900862" y="1727203"/>
            <a:ext cx="4731847" cy="422554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6955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18" name="Picture 17">
            <a:extLst>
              <a:ext uri="{FF2B5EF4-FFF2-40B4-BE49-F238E27FC236}">
                <a16:creationId xmlns:a16="http://schemas.microsoft.com/office/drawing/2014/main" id="{3F0C00DC-58F6-2141-A58A-CC638C3E913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264000" y="1130321"/>
            <a:ext cx="2928000" cy="5070984"/>
          </a:xfrm>
          <a:prstGeom prst="rect">
            <a:avLst/>
          </a:prstGeom>
        </p:spPr>
      </p:pic>
      <p:sp>
        <p:nvSpPr>
          <p:cNvPr id="14" name="Title 1">
            <a:extLst>
              <a:ext uri="{FF2B5EF4-FFF2-40B4-BE49-F238E27FC236}">
                <a16:creationId xmlns:a16="http://schemas.microsoft.com/office/drawing/2014/main" id="{23BB756F-315F-5944-BCB9-688EED4A87BB}"/>
              </a:ext>
            </a:extLst>
          </p:cNvPr>
          <p:cNvSpPr>
            <a:spLocks noGrp="1"/>
          </p:cNvSpPr>
          <p:nvPr>
            <p:ph type="title" hasCustomPrompt="1"/>
          </p:nvPr>
        </p:nvSpPr>
        <p:spPr>
          <a:xfrm>
            <a:off x="927948" y="681041"/>
            <a:ext cx="7886869" cy="515901"/>
          </a:xfrm>
        </p:spPr>
        <p:txBody>
          <a:bodyPr/>
          <a:lstStyle>
            <a:lvl1pPr>
              <a:defRPr>
                <a:solidFill>
                  <a:schemeClr val="tx1"/>
                </a:solidFill>
              </a:defRPr>
            </a:lvl1pPr>
          </a:lstStyle>
          <a:p>
            <a:r>
              <a:rPr lang="en-GB" dirty="0"/>
              <a:t>Click to edit master title style</a:t>
            </a:r>
            <a:endParaRPr lang="en-US" dirty="0"/>
          </a:p>
        </p:txBody>
      </p:sp>
      <p:sp>
        <p:nvSpPr>
          <p:cNvPr id="16" name="Content Placeholder 2">
            <a:extLst>
              <a:ext uri="{FF2B5EF4-FFF2-40B4-BE49-F238E27FC236}">
                <a16:creationId xmlns:a16="http://schemas.microsoft.com/office/drawing/2014/main" id="{CC62D367-3A21-704B-8BFE-09359A6944BE}"/>
              </a:ext>
            </a:extLst>
          </p:cNvPr>
          <p:cNvSpPr>
            <a:spLocks noGrp="1"/>
          </p:cNvSpPr>
          <p:nvPr>
            <p:ph sz="half" idx="1" hasCustomPrompt="1"/>
          </p:nvPr>
        </p:nvSpPr>
        <p:spPr>
          <a:xfrm>
            <a:off x="900862" y="1865377"/>
            <a:ext cx="3854023" cy="414223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Content Placeholder 2">
            <a:extLst>
              <a:ext uri="{FF2B5EF4-FFF2-40B4-BE49-F238E27FC236}">
                <a16:creationId xmlns:a16="http://schemas.microsoft.com/office/drawing/2014/main" id="{04EA3C61-F437-DE4A-B956-58113BD33CC7}"/>
              </a:ext>
            </a:extLst>
          </p:cNvPr>
          <p:cNvSpPr>
            <a:spLocks noGrp="1"/>
          </p:cNvSpPr>
          <p:nvPr>
            <p:ph idx="12"/>
          </p:nvPr>
        </p:nvSpPr>
        <p:spPr>
          <a:xfrm>
            <a:off x="5227586" y="1865377"/>
            <a:ext cx="4049095" cy="4142232"/>
          </a:xfrm>
        </p:spPr>
        <p:txBody>
          <a:bodyPr/>
          <a:lstStyle>
            <a:lvl1pPr marL="0" indent="0">
              <a:buFontTx/>
              <a:buNone/>
              <a:defRPr/>
            </a:lvl1pPr>
          </a:lstStyle>
          <a:p>
            <a:pPr lvl="0"/>
            <a:endParaRPr lang="en-AU" dirty="0"/>
          </a:p>
        </p:txBody>
      </p:sp>
    </p:spTree>
    <p:extLst>
      <p:ext uri="{BB962C8B-B14F-4D97-AF65-F5344CB8AC3E}">
        <p14:creationId xmlns:p14="http://schemas.microsoft.com/office/powerpoint/2010/main" val="25076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9E9203-0A9A-8641-9C68-C49CED26EA63}"/>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8" name="Picture 7" descr="A close up of a screen&#10;&#10;Description automatically generated">
            <a:extLst>
              <a:ext uri="{FF2B5EF4-FFF2-40B4-BE49-F238E27FC236}">
                <a16:creationId xmlns:a16="http://schemas.microsoft.com/office/drawing/2014/main" id="{11B58E8F-47F4-964E-810C-7795331C56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9" name="TextBox 8">
            <a:extLst>
              <a:ext uri="{FF2B5EF4-FFF2-40B4-BE49-F238E27FC236}">
                <a16:creationId xmlns:a16="http://schemas.microsoft.com/office/drawing/2014/main" id="{944C8363-D8D1-854D-97AC-1AF44AA51CE2}"/>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0" name="Straight Connector 9">
            <a:extLst>
              <a:ext uri="{FF2B5EF4-FFF2-40B4-BE49-F238E27FC236}">
                <a16:creationId xmlns:a16="http://schemas.microsoft.com/office/drawing/2014/main" id="{1687F35E-AA4A-0E48-8B0E-07AC93765532}"/>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A168378-949A-1540-847F-ED8EEF976B66}"/>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2" name="Title 1">
            <a:extLst>
              <a:ext uri="{FF2B5EF4-FFF2-40B4-BE49-F238E27FC236}">
                <a16:creationId xmlns:a16="http://schemas.microsoft.com/office/drawing/2014/main" id="{B4D6C1EC-59D1-644C-8E39-4F121AE1F9F8}"/>
              </a:ext>
            </a:extLst>
          </p:cNvPr>
          <p:cNvSpPr txBox="1">
            <a:spLocks/>
          </p:cNvSpPr>
          <p:nvPr userDrawn="1"/>
        </p:nvSpPr>
        <p:spPr>
          <a:xfrm>
            <a:off x="806028" y="511246"/>
            <a:ext cx="10727605" cy="515901"/>
          </a:xfrm>
          <a:prstGeom prst="rect">
            <a:avLst/>
          </a:prstGeom>
        </p:spPr>
        <p:txBody>
          <a:bodyPr vert="horz" lIns="36000" tIns="36000" rIns="36000" bIns="36000" rtlCol="0" anchor="t" anchorCtr="0">
            <a:spAutoFit/>
          </a:bodyPr>
          <a:lstStyle>
            <a:lvl1pPr algn="l" defTabSz="914377"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286"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Acknowledgement of Country – Melbourne</a:t>
            </a:r>
          </a:p>
        </p:txBody>
      </p:sp>
      <p:sp>
        <p:nvSpPr>
          <p:cNvPr id="13" name="Content Placeholder 2">
            <a:extLst>
              <a:ext uri="{FF2B5EF4-FFF2-40B4-BE49-F238E27FC236}">
                <a16:creationId xmlns:a16="http://schemas.microsoft.com/office/drawing/2014/main" id="{F9A3F797-2458-F347-B8C2-AFE849ECE760}"/>
              </a:ext>
            </a:extLst>
          </p:cNvPr>
          <p:cNvSpPr txBox="1">
            <a:spLocks/>
          </p:cNvSpPr>
          <p:nvPr userDrawn="1"/>
        </p:nvSpPr>
        <p:spPr>
          <a:xfrm>
            <a:off x="819287" y="3037869"/>
            <a:ext cx="9751180" cy="2726635"/>
          </a:xfrm>
          <a:prstGeom prst="rect">
            <a:avLst/>
          </a:prstGeom>
        </p:spPr>
        <p:txBody>
          <a:bodyPr lIns="36000" tIns="36000" rIns="36000" bIns="36000">
            <a:normAutofit fontScale="850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34000"/>
              </a:lnSpc>
              <a:spcBef>
                <a:spcPts val="0"/>
              </a:spcBef>
              <a:spcAft>
                <a:spcPts val="1200"/>
              </a:spcAft>
              <a:buNone/>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acknowledge the Ancestors, Elders and families of the Kulin Nation who are the Traditional Owners of University land. We also acknowledge all Traditional Owners of Country throughout Victoria and pay our respect to their culture, and their Elders past, present and future</a:t>
            </a:r>
            <a:r>
              <a:rPr lang="en-AU" sz="1800" b="0" dirty="0">
                <a:solidFill>
                  <a:prstClr val="black"/>
                </a:solidFill>
              </a:rPr>
              <a:t>.</a:t>
            </a:r>
          </a:p>
          <a:p>
            <a:pPr marL="0" marR="0" lvl="0" indent="0" algn="l" defTabSz="914286" rtl="0" eaLnBrk="1" fontAlgn="auto" latinLnBrk="0" hangingPunct="1">
              <a:lnSpc>
                <a:spcPct val="134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we share our own knowledge practices within the University may we pay respect to the deep knowledge embedded within the Aboriginal community and their ownership of Country. </a:t>
            </a:r>
          </a:p>
          <a:p>
            <a:pPr marL="0" marR="0" lvl="0" indent="0" algn="l" defTabSz="914286" rtl="0" eaLnBrk="1" fontAlgn="auto" latinLnBrk="0" hangingPunct="1">
              <a:lnSpc>
                <a:spcPct val="134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acknowledge that the land on which we meet is a place of age old ceremonies of celebration, initiation and renewal and that the Kulin people’s living culture has a unique role in the life of this region.</a:t>
            </a:r>
          </a:p>
        </p:txBody>
      </p:sp>
      <p:pic>
        <p:nvPicPr>
          <p:cNvPr id="14" name="Picture 13">
            <a:extLst>
              <a:ext uri="{FF2B5EF4-FFF2-40B4-BE49-F238E27FC236}">
                <a16:creationId xmlns:a16="http://schemas.microsoft.com/office/drawing/2014/main" id="{75DDA1E8-289C-4843-B746-438D27308FB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64344" y="1625838"/>
            <a:ext cx="4401161" cy="1219199"/>
          </a:xfrm>
          <a:prstGeom prst="rect">
            <a:avLst/>
          </a:prstGeom>
        </p:spPr>
      </p:pic>
    </p:spTree>
    <p:extLst>
      <p:ext uri="{BB962C8B-B14F-4D97-AF65-F5344CB8AC3E}">
        <p14:creationId xmlns:p14="http://schemas.microsoft.com/office/powerpoint/2010/main" val="587213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4" name="Title 1">
            <a:extLst>
              <a:ext uri="{FF2B5EF4-FFF2-40B4-BE49-F238E27FC236}">
                <a16:creationId xmlns:a16="http://schemas.microsoft.com/office/drawing/2014/main" id="{23BB756F-315F-5944-BCB9-688EED4A87BB}"/>
              </a:ext>
            </a:extLst>
          </p:cNvPr>
          <p:cNvSpPr>
            <a:spLocks noGrp="1"/>
          </p:cNvSpPr>
          <p:nvPr>
            <p:ph type="title" hasCustomPrompt="1"/>
          </p:nvPr>
        </p:nvSpPr>
        <p:spPr>
          <a:xfrm>
            <a:off x="927949" y="681041"/>
            <a:ext cx="10153259" cy="515901"/>
          </a:xfrm>
        </p:spPr>
        <p:txBody>
          <a:bodyPr/>
          <a:lstStyle>
            <a:lvl1pPr>
              <a:defRPr>
                <a:solidFill>
                  <a:schemeClr val="tx1"/>
                </a:solidFill>
              </a:defRPr>
            </a:lvl1pPr>
          </a:lstStyle>
          <a:p>
            <a:r>
              <a:rPr lang="en-GB" dirty="0"/>
              <a:t>Click to edit master title style</a:t>
            </a:r>
            <a:endParaRPr lang="en-US" dirty="0"/>
          </a:p>
        </p:txBody>
      </p:sp>
      <p:sp>
        <p:nvSpPr>
          <p:cNvPr id="13" name="Text Placeholder 2">
            <a:extLst>
              <a:ext uri="{FF2B5EF4-FFF2-40B4-BE49-F238E27FC236}">
                <a16:creationId xmlns:a16="http://schemas.microsoft.com/office/drawing/2014/main" id="{2E57A23E-8C82-0740-9CBF-C3495807D976}"/>
              </a:ext>
            </a:extLst>
          </p:cNvPr>
          <p:cNvSpPr>
            <a:spLocks noGrp="1"/>
          </p:cNvSpPr>
          <p:nvPr>
            <p:ph type="body" idx="1" hasCustomPrompt="1"/>
          </p:nvPr>
        </p:nvSpPr>
        <p:spPr>
          <a:xfrm>
            <a:off x="927951" y="1666406"/>
            <a:ext cx="4948596" cy="394523"/>
          </a:xfrm>
          <a:solidFill>
            <a:schemeClr val="accent1"/>
          </a:solidFill>
        </p:spPr>
        <p:txBody>
          <a:bodyPr lIns="144000" anchor="ctr" anchorCtr="0">
            <a:normAutofit/>
          </a:bodyPr>
          <a:lstStyle>
            <a:lvl1pPr marL="0" indent="0">
              <a:buNone/>
              <a:defRPr sz="1600" b="1"/>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GB" dirty="0"/>
              <a:t>Click to edit master text styles</a:t>
            </a:r>
          </a:p>
        </p:txBody>
      </p:sp>
      <p:sp>
        <p:nvSpPr>
          <p:cNvPr id="15" name="Content Placeholder 3">
            <a:extLst>
              <a:ext uri="{FF2B5EF4-FFF2-40B4-BE49-F238E27FC236}">
                <a16:creationId xmlns:a16="http://schemas.microsoft.com/office/drawing/2014/main" id="{73F5F4C1-B2B6-5444-A2FB-B3869177FA3E}"/>
              </a:ext>
            </a:extLst>
          </p:cNvPr>
          <p:cNvSpPr>
            <a:spLocks noGrp="1"/>
          </p:cNvSpPr>
          <p:nvPr>
            <p:ph sz="half" idx="2" hasCustomPrompt="1"/>
          </p:nvPr>
        </p:nvSpPr>
        <p:spPr>
          <a:xfrm>
            <a:off x="927951" y="2258190"/>
            <a:ext cx="4948596" cy="3703698"/>
          </a:xfrm>
        </p:spPr>
        <p:txBody>
          <a:bodyPr/>
          <a:lstStyle>
            <a:lvl1pPr>
              <a:defRPr sz="1800"/>
            </a:lvl1pPr>
            <a:lvl3pPr>
              <a:defRPr>
                <a:solidFill>
                  <a:schemeClr val="accent2"/>
                </a:solidFill>
              </a:defRPr>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Text Placeholder 2">
            <a:extLst>
              <a:ext uri="{FF2B5EF4-FFF2-40B4-BE49-F238E27FC236}">
                <a16:creationId xmlns:a16="http://schemas.microsoft.com/office/drawing/2014/main" id="{D475D069-EB9D-5343-B088-394C701AFB32}"/>
              </a:ext>
            </a:extLst>
          </p:cNvPr>
          <p:cNvSpPr>
            <a:spLocks noGrp="1"/>
          </p:cNvSpPr>
          <p:nvPr>
            <p:ph type="body" idx="12" hasCustomPrompt="1"/>
          </p:nvPr>
        </p:nvSpPr>
        <p:spPr>
          <a:xfrm>
            <a:off x="6158319" y="1666406"/>
            <a:ext cx="4948596" cy="394523"/>
          </a:xfrm>
          <a:solidFill>
            <a:schemeClr val="accent1"/>
          </a:solidFill>
        </p:spPr>
        <p:txBody>
          <a:bodyPr lIns="144000" anchor="ctr" anchorCtr="0">
            <a:normAutofit/>
          </a:bodyPr>
          <a:lstStyle>
            <a:lvl1pPr marL="0" indent="0">
              <a:buNone/>
              <a:defRPr sz="1600" b="1"/>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GB" dirty="0"/>
              <a:t>Click to edit master text styles</a:t>
            </a:r>
          </a:p>
        </p:txBody>
      </p:sp>
      <p:sp>
        <p:nvSpPr>
          <p:cNvPr id="24" name="Content Placeholder 3">
            <a:extLst>
              <a:ext uri="{FF2B5EF4-FFF2-40B4-BE49-F238E27FC236}">
                <a16:creationId xmlns:a16="http://schemas.microsoft.com/office/drawing/2014/main" id="{1621147D-EA7A-5044-BE08-F101EC84A32C}"/>
              </a:ext>
            </a:extLst>
          </p:cNvPr>
          <p:cNvSpPr>
            <a:spLocks noGrp="1"/>
          </p:cNvSpPr>
          <p:nvPr>
            <p:ph sz="half" idx="13" hasCustomPrompt="1"/>
          </p:nvPr>
        </p:nvSpPr>
        <p:spPr>
          <a:xfrm>
            <a:off x="6158319" y="2258190"/>
            <a:ext cx="4948596" cy="3703698"/>
          </a:xfrm>
        </p:spPr>
        <p:txBody>
          <a:bodyPr/>
          <a:lstStyle>
            <a:lvl1pPr>
              <a:defRPr sz="1800"/>
            </a:lvl1pPr>
            <a:lvl3pPr>
              <a:defRPr>
                <a:solidFill>
                  <a:schemeClr val="accent2"/>
                </a:solidFill>
              </a:defRPr>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39753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4" name="Title 1">
            <a:extLst>
              <a:ext uri="{FF2B5EF4-FFF2-40B4-BE49-F238E27FC236}">
                <a16:creationId xmlns:a16="http://schemas.microsoft.com/office/drawing/2014/main" id="{23BB756F-315F-5944-BCB9-688EED4A87BB}"/>
              </a:ext>
            </a:extLst>
          </p:cNvPr>
          <p:cNvSpPr>
            <a:spLocks noGrp="1"/>
          </p:cNvSpPr>
          <p:nvPr>
            <p:ph type="title" hasCustomPrompt="1"/>
          </p:nvPr>
        </p:nvSpPr>
        <p:spPr>
          <a:xfrm>
            <a:off x="927949" y="681041"/>
            <a:ext cx="10153259" cy="515901"/>
          </a:xfrm>
        </p:spPr>
        <p:txBody>
          <a:bodyPr/>
          <a:lstStyle>
            <a:lvl1pPr>
              <a:defRPr>
                <a:solidFill>
                  <a:schemeClr val="tx1"/>
                </a:solidFill>
              </a:defRPr>
            </a:lvl1pPr>
          </a:lstStyle>
          <a:p>
            <a:r>
              <a:rPr lang="en-GB" dirty="0"/>
              <a:t>Click to edit master title style</a:t>
            </a:r>
            <a:endParaRPr lang="en-US" dirty="0"/>
          </a:p>
        </p:txBody>
      </p:sp>
      <p:sp>
        <p:nvSpPr>
          <p:cNvPr id="16" name="Picture Placeholder 2">
            <a:extLst>
              <a:ext uri="{FF2B5EF4-FFF2-40B4-BE49-F238E27FC236}">
                <a16:creationId xmlns:a16="http://schemas.microsoft.com/office/drawing/2014/main" id="{21BFAF3F-3ADC-7242-8A8B-4EFB808B9346}"/>
              </a:ext>
            </a:extLst>
          </p:cNvPr>
          <p:cNvSpPr>
            <a:spLocks noGrp="1"/>
          </p:cNvSpPr>
          <p:nvPr>
            <p:ph type="pic" idx="1"/>
          </p:nvPr>
        </p:nvSpPr>
        <p:spPr>
          <a:xfrm>
            <a:off x="847473" y="3309285"/>
            <a:ext cx="3073849" cy="1833353"/>
          </a:xfrm>
        </p:spPr>
        <p:txBody>
          <a:bodyPr/>
          <a:lstStyle>
            <a:lvl1pPr marL="0" indent="0">
              <a:buNone/>
              <a:defRPr sz="3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endParaRPr lang="en-US" dirty="0"/>
          </a:p>
        </p:txBody>
      </p:sp>
      <p:sp>
        <p:nvSpPr>
          <p:cNvPr id="17" name="Picture Placeholder 2">
            <a:extLst>
              <a:ext uri="{FF2B5EF4-FFF2-40B4-BE49-F238E27FC236}">
                <a16:creationId xmlns:a16="http://schemas.microsoft.com/office/drawing/2014/main" id="{F0CABDFF-E889-CF42-AAE7-5134D0B52FFD}"/>
              </a:ext>
            </a:extLst>
          </p:cNvPr>
          <p:cNvSpPr>
            <a:spLocks noGrp="1"/>
          </p:cNvSpPr>
          <p:nvPr>
            <p:ph type="pic" idx="23"/>
          </p:nvPr>
        </p:nvSpPr>
        <p:spPr>
          <a:xfrm>
            <a:off x="4225249" y="3309285"/>
            <a:ext cx="3073847" cy="1833353"/>
          </a:xfrm>
        </p:spPr>
        <p:txBody>
          <a:bodyPr/>
          <a:lstStyle>
            <a:lvl1pPr marL="0" indent="0">
              <a:buNone/>
              <a:defRPr sz="3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endParaRPr lang="en-US" dirty="0"/>
          </a:p>
        </p:txBody>
      </p:sp>
      <p:sp>
        <p:nvSpPr>
          <p:cNvPr id="18" name="Picture Placeholder 2">
            <a:extLst>
              <a:ext uri="{FF2B5EF4-FFF2-40B4-BE49-F238E27FC236}">
                <a16:creationId xmlns:a16="http://schemas.microsoft.com/office/drawing/2014/main" id="{0E346DE9-6C41-AF4F-9310-A613AFEEC8A5}"/>
              </a:ext>
            </a:extLst>
          </p:cNvPr>
          <p:cNvSpPr>
            <a:spLocks noGrp="1"/>
          </p:cNvSpPr>
          <p:nvPr>
            <p:ph type="pic" idx="24"/>
          </p:nvPr>
        </p:nvSpPr>
        <p:spPr>
          <a:xfrm>
            <a:off x="7558529" y="3309285"/>
            <a:ext cx="3091833" cy="1833353"/>
          </a:xfrm>
        </p:spPr>
        <p:txBody>
          <a:bodyPr/>
          <a:lstStyle>
            <a:lvl1pPr marL="0" indent="0">
              <a:buNone/>
              <a:defRPr sz="3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endParaRPr lang="en-US" dirty="0"/>
          </a:p>
        </p:txBody>
      </p:sp>
      <p:sp>
        <p:nvSpPr>
          <p:cNvPr id="20" name="Content Placeholder 2">
            <a:extLst>
              <a:ext uri="{FF2B5EF4-FFF2-40B4-BE49-F238E27FC236}">
                <a16:creationId xmlns:a16="http://schemas.microsoft.com/office/drawing/2014/main" id="{408F1EB0-0B5D-414E-88C7-645F2766C87F}"/>
              </a:ext>
            </a:extLst>
          </p:cNvPr>
          <p:cNvSpPr>
            <a:spLocks noGrp="1"/>
          </p:cNvSpPr>
          <p:nvPr>
            <p:ph sz="half" idx="18" hasCustomPrompt="1"/>
          </p:nvPr>
        </p:nvSpPr>
        <p:spPr>
          <a:xfrm>
            <a:off x="847483" y="5142637"/>
            <a:ext cx="3073847" cy="515901"/>
          </a:xfrm>
          <a:solidFill>
            <a:schemeClr val="accent1"/>
          </a:solidFill>
          <a:ln>
            <a:noFill/>
          </a:ln>
        </p:spPr>
        <p:txBody>
          <a:bodyPr lIns="72000" tIns="72000" rIns="72000" bIns="72000">
            <a:normAutofit/>
          </a:bodyPr>
          <a:lstStyle>
            <a:lvl1pPr marL="0" indent="0">
              <a:buFontTx/>
              <a:buNone/>
              <a:defRPr sz="1100" b="0"/>
            </a:lvl1pPr>
          </a:lstStyle>
          <a:p>
            <a:pPr lvl="0"/>
            <a:r>
              <a:rPr lang="en-US" dirty="0"/>
              <a:t>Edit master text styles</a:t>
            </a:r>
          </a:p>
        </p:txBody>
      </p:sp>
      <p:sp>
        <p:nvSpPr>
          <p:cNvPr id="21" name="Content Placeholder 2">
            <a:extLst>
              <a:ext uri="{FF2B5EF4-FFF2-40B4-BE49-F238E27FC236}">
                <a16:creationId xmlns:a16="http://schemas.microsoft.com/office/drawing/2014/main" id="{ABBD9637-C15B-FD46-BC03-E6878F261610}"/>
              </a:ext>
            </a:extLst>
          </p:cNvPr>
          <p:cNvSpPr>
            <a:spLocks noGrp="1"/>
          </p:cNvSpPr>
          <p:nvPr>
            <p:ph sz="half" idx="20" hasCustomPrompt="1"/>
          </p:nvPr>
        </p:nvSpPr>
        <p:spPr>
          <a:xfrm>
            <a:off x="4217252" y="5142637"/>
            <a:ext cx="3082800" cy="515901"/>
          </a:xfrm>
          <a:solidFill>
            <a:schemeClr val="accent1"/>
          </a:solidFill>
          <a:ln>
            <a:noFill/>
          </a:ln>
        </p:spPr>
        <p:txBody>
          <a:bodyPr lIns="72000" tIns="72000" rIns="72000" bIns="72000">
            <a:normAutofit/>
          </a:bodyPr>
          <a:lstStyle>
            <a:lvl1pPr marL="0" indent="0">
              <a:buFontTx/>
              <a:buNone/>
              <a:defRPr sz="1100" b="0"/>
            </a:lvl1pPr>
          </a:lstStyle>
          <a:p>
            <a:pPr lvl="0"/>
            <a:r>
              <a:rPr lang="en-US" dirty="0"/>
              <a:t>Edit master text styles</a:t>
            </a:r>
          </a:p>
        </p:txBody>
      </p:sp>
      <p:sp>
        <p:nvSpPr>
          <p:cNvPr id="22" name="Content Placeholder 2">
            <a:extLst>
              <a:ext uri="{FF2B5EF4-FFF2-40B4-BE49-F238E27FC236}">
                <a16:creationId xmlns:a16="http://schemas.microsoft.com/office/drawing/2014/main" id="{4FE9E0F3-FCA9-F841-8457-648193BF579C}"/>
              </a:ext>
            </a:extLst>
          </p:cNvPr>
          <p:cNvSpPr>
            <a:spLocks noGrp="1"/>
          </p:cNvSpPr>
          <p:nvPr>
            <p:ph sz="half" idx="21" hasCustomPrompt="1"/>
          </p:nvPr>
        </p:nvSpPr>
        <p:spPr>
          <a:xfrm>
            <a:off x="7557044" y="5142637"/>
            <a:ext cx="3104189" cy="515901"/>
          </a:xfrm>
          <a:solidFill>
            <a:schemeClr val="accent1"/>
          </a:solidFill>
          <a:ln>
            <a:noFill/>
          </a:ln>
        </p:spPr>
        <p:txBody>
          <a:bodyPr lIns="72000" tIns="72000" rIns="72000" bIns="72000">
            <a:normAutofit/>
          </a:bodyPr>
          <a:lstStyle>
            <a:lvl1pPr marL="0" indent="0">
              <a:buFontTx/>
              <a:buNone/>
              <a:defRPr sz="1100" b="0"/>
            </a:lvl1pPr>
          </a:lstStyle>
          <a:p>
            <a:pPr lvl="0"/>
            <a:r>
              <a:rPr lang="en-US" dirty="0"/>
              <a:t>Edit master text styles</a:t>
            </a:r>
          </a:p>
        </p:txBody>
      </p:sp>
      <p:sp>
        <p:nvSpPr>
          <p:cNvPr id="26" name="Text Placeholder 3">
            <a:extLst>
              <a:ext uri="{FF2B5EF4-FFF2-40B4-BE49-F238E27FC236}">
                <a16:creationId xmlns:a16="http://schemas.microsoft.com/office/drawing/2014/main" id="{765D2B75-A0AA-F140-9953-119AA70D7B2C}"/>
              </a:ext>
            </a:extLst>
          </p:cNvPr>
          <p:cNvSpPr>
            <a:spLocks noGrp="1"/>
          </p:cNvSpPr>
          <p:nvPr>
            <p:ph type="body" sz="half" idx="2" hasCustomPrompt="1"/>
          </p:nvPr>
        </p:nvSpPr>
        <p:spPr>
          <a:xfrm>
            <a:off x="847483" y="1765990"/>
            <a:ext cx="10233727" cy="1263407"/>
          </a:xfrm>
        </p:spPr>
        <p:txBody>
          <a:bodyPr>
            <a:noAutofit/>
          </a:bodyPr>
          <a:lstStyle>
            <a:lvl1pPr marL="0" indent="0">
              <a:buNone/>
              <a:defRPr sz="1600" b="0"/>
            </a:lvl1pPr>
            <a:lvl2pPr marL="457155" indent="0">
              <a:buNone/>
              <a:defRPr sz="1400"/>
            </a:lvl2pPr>
            <a:lvl3pPr marL="914309" indent="0">
              <a:buNone/>
              <a:defRPr sz="1200"/>
            </a:lvl3pPr>
            <a:lvl4pPr marL="1371464" indent="0">
              <a:buNone/>
              <a:defRPr sz="1000"/>
            </a:lvl4pPr>
            <a:lvl5pPr marL="1828618" indent="0">
              <a:buNone/>
              <a:defRPr sz="1000"/>
            </a:lvl5pPr>
            <a:lvl6pPr marL="2285774" indent="0">
              <a:buNone/>
              <a:defRPr sz="1000"/>
            </a:lvl6pPr>
            <a:lvl7pPr marL="2742926" indent="0">
              <a:buNone/>
              <a:defRPr sz="1000"/>
            </a:lvl7pPr>
            <a:lvl8pPr marL="3200080" indent="0">
              <a:buNone/>
              <a:defRPr sz="1000"/>
            </a:lvl8pPr>
            <a:lvl9pPr marL="3657235" indent="0">
              <a:buNone/>
              <a:defRPr sz="1000"/>
            </a:lvl9pPr>
          </a:lstStyle>
          <a:p>
            <a:pPr lvl="0"/>
            <a:r>
              <a:rPr lang="en-GB" dirty="0"/>
              <a:t>Click to edit master text styles</a:t>
            </a:r>
          </a:p>
        </p:txBody>
      </p:sp>
    </p:spTree>
    <p:extLst>
      <p:ext uri="{BB962C8B-B14F-4D97-AF65-F5344CB8AC3E}">
        <p14:creationId xmlns:p14="http://schemas.microsoft.com/office/powerpoint/2010/main" val="545112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4" name="Title 1">
            <a:extLst>
              <a:ext uri="{FF2B5EF4-FFF2-40B4-BE49-F238E27FC236}">
                <a16:creationId xmlns:a16="http://schemas.microsoft.com/office/drawing/2014/main" id="{23BB756F-315F-5944-BCB9-688EED4A87BB}"/>
              </a:ext>
            </a:extLst>
          </p:cNvPr>
          <p:cNvSpPr>
            <a:spLocks noGrp="1"/>
          </p:cNvSpPr>
          <p:nvPr>
            <p:ph type="title" hasCustomPrompt="1"/>
          </p:nvPr>
        </p:nvSpPr>
        <p:spPr>
          <a:xfrm>
            <a:off x="927949" y="681041"/>
            <a:ext cx="10153259" cy="515901"/>
          </a:xfrm>
        </p:spPr>
        <p:txBody>
          <a:bodyPr/>
          <a:lstStyle>
            <a:lvl1pPr>
              <a:defRPr>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544433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Picture with Caption">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13" name="Picture 12">
            <a:extLst>
              <a:ext uri="{FF2B5EF4-FFF2-40B4-BE49-F238E27FC236}">
                <a16:creationId xmlns:a16="http://schemas.microsoft.com/office/drawing/2014/main" id="{AEFF7179-D9E5-3E4D-84E1-3348D71A0FC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0"/>
          <a:stretch/>
        </p:blipFill>
        <p:spPr>
          <a:xfrm>
            <a:off x="8832000" y="11653"/>
            <a:ext cx="3360000" cy="6219825"/>
          </a:xfrm>
          <a:prstGeom prst="rect">
            <a:avLst/>
          </a:prstGeom>
        </p:spPr>
      </p:pic>
      <p:sp>
        <p:nvSpPr>
          <p:cNvPr id="15" name="Content Placeholder 2">
            <a:extLst>
              <a:ext uri="{FF2B5EF4-FFF2-40B4-BE49-F238E27FC236}">
                <a16:creationId xmlns:a16="http://schemas.microsoft.com/office/drawing/2014/main" id="{47D73E7C-2C6D-9F44-8882-93FF31D35D3B}"/>
              </a:ext>
            </a:extLst>
          </p:cNvPr>
          <p:cNvSpPr>
            <a:spLocks noGrp="1"/>
          </p:cNvSpPr>
          <p:nvPr>
            <p:ph sz="half" idx="1" hasCustomPrompt="1"/>
          </p:nvPr>
        </p:nvSpPr>
        <p:spPr>
          <a:xfrm>
            <a:off x="899412" y="1588958"/>
            <a:ext cx="8244589" cy="4017364"/>
          </a:xfrm>
        </p:spPr>
        <p:txBody>
          <a:bodyPr/>
          <a:lstStyle>
            <a:lvl1pPr marL="0" indent="0">
              <a:buClr>
                <a:schemeClr val="bg1"/>
              </a:buClr>
              <a:buFontTx/>
              <a:buNone/>
              <a:defRPr sz="4000">
                <a:solidFill>
                  <a:schemeClr val="tx1"/>
                </a:solidFill>
              </a:defRPr>
            </a:lvl1pPr>
            <a:lvl2pPr marL="287971" indent="0">
              <a:buClr>
                <a:schemeClr val="bg1"/>
              </a:buClr>
              <a:buFontTx/>
              <a:buNone/>
              <a:defRPr>
                <a:solidFill>
                  <a:schemeClr val="tx1"/>
                </a:solidFill>
              </a:defRPr>
            </a:lvl2pPr>
            <a:lvl3pPr marL="575944" indent="0">
              <a:buClr>
                <a:schemeClr val="bg1"/>
              </a:buClr>
              <a:buFontTx/>
              <a:buNone/>
              <a:defRPr>
                <a:solidFill>
                  <a:schemeClr val="tx1"/>
                </a:solidFill>
              </a:defRPr>
            </a:lvl3pPr>
            <a:lvl4pPr marL="0" indent="0">
              <a:spcBef>
                <a:spcPts val="1700"/>
              </a:spcBef>
              <a:buClr>
                <a:schemeClr val="bg1"/>
              </a:buClr>
              <a:buFontTx/>
              <a:buNone/>
              <a:defRPr>
                <a:solidFill>
                  <a:schemeClr val="tx1"/>
                </a:solidFill>
              </a:defRPr>
            </a:lvl4pPr>
            <a:lvl5pPr marL="1151886" indent="0">
              <a:buClr>
                <a:schemeClr val="bg1"/>
              </a:buClr>
              <a:buFontTx/>
              <a:buNone/>
              <a:defRPr>
                <a:solidFill>
                  <a:schemeClr val="tx1"/>
                </a:solidFill>
              </a:defRPr>
            </a:lvl5pPr>
          </a:lstStyle>
          <a:p>
            <a:pPr lvl="0"/>
            <a:r>
              <a:rPr lang="en-GB" dirty="0"/>
              <a:t>“&lt;Quote style, insert quote&gt;”</a:t>
            </a:r>
          </a:p>
          <a:p>
            <a:pPr lvl="3"/>
            <a:r>
              <a:rPr lang="en-GB" dirty="0"/>
              <a:t>&lt;First name Last name&gt;</a:t>
            </a:r>
          </a:p>
        </p:txBody>
      </p:sp>
    </p:spTree>
    <p:extLst>
      <p:ext uri="{BB962C8B-B14F-4D97-AF65-F5344CB8AC3E}">
        <p14:creationId xmlns:p14="http://schemas.microsoft.com/office/powerpoint/2010/main" val="2156371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Picture with Caption">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14" name="Picture 13">
            <a:extLst>
              <a:ext uri="{FF2B5EF4-FFF2-40B4-BE49-F238E27FC236}">
                <a16:creationId xmlns:a16="http://schemas.microsoft.com/office/drawing/2014/main" id="{00D8089C-A414-2342-974C-6B1731BEECF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601"/>
          <a:stretch/>
        </p:blipFill>
        <p:spPr>
          <a:xfrm>
            <a:off x="8587476" y="9"/>
            <a:ext cx="3504000" cy="6231467"/>
          </a:xfrm>
          <a:prstGeom prst="rect">
            <a:avLst/>
          </a:prstGeom>
        </p:spPr>
      </p:pic>
      <p:sp>
        <p:nvSpPr>
          <p:cNvPr id="15" name="Content Placeholder 2">
            <a:extLst>
              <a:ext uri="{FF2B5EF4-FFF2-40B4-BE49-F238E27FC236}">
                <a16:creationId xmlns:a16="http://schemas.microsoft.com/office/drawing/2014/main" id="{47D73E7C-2C6D-9F44-8882-93FF31D35D3B}"/>
              </a:ext>
            </a:extLst>
          </p:cNvPr>
          <p:cNvSpPr>
            <a:spLocks noGrp="1"/>
          </p:cNvSpPr>
          <p:nvPr>
            <p:ph sz="half" idx="1" hasCustomPrompt="1"/>
          </p:nvPr>
        </p:nvSpPr>
        <p:spPr>
          <a:xfrm>
            <a:off x="899412" y="1588958"/>
            <a:ext cx="7793485" cy="4017364"/>
          </a:xfrm>
        </p:spPr>
        <p:txBody>
          <a:bodyPr/>
          <a:lstStyle>
            <a:lvl1pPr marL="0" indent="0">
              <a:buClr>
                <a:schemeClr val="bg1"/>
              </a:buClr>
              <a:buFontTx/>
              <a:buNone/>
              <a:defRPr sz="4000">
                <a:solidFill>
                  <a:schemeClr val="bg1"/>
                </a:solidFill>
              </a:defRPr>
            </a:lvl1pPr>
            <a:lvl2pPr marL="287971" indent="0">
              <a:buClr>
                <a:schemeClr val="bg1"/>
              </a:buClr>
              <a:buFontTx/>
              <a:buNone/>
              <a:defRPr>
                <a:solidFill>
                  <a:schemeClr val="tx1"/>
                </a:solidFill>
              </a:defRPr>
            </a:lvl2pPr>
            <a:lvl3pPr marL="575944" indent="0">
              <a:buClr>
                <a:schemeClr val="bg1"/>
              </a:buClr>
              <a:buFontTx/>
              <a:buNone/>
              <a:defRPr>
                <a:solidFill>
                  <a:schemeClr val="tx1"/>
                </a:solidFill>
              </a:defRPr>
            </a:lvl3pPr>
            <a:lvl4pPr marL="0" indent="0">
              <a:spcBef>
                <a:spcPts val="1700"/>
              </a:spcBef>
              <a:buClr>
                <a:schemeClr val="bg1"/>
              </a:buClr>
              <a:buFontTx/>
              <a:buNone/>
              <a:defRPr>
                <a:solidFill>
                  <a:schemeClr val="bg1"/>
                </a:solidFill>
              </a:defRPr>
            </a:lvl4pPr>
            <a:lvl5pPr marL="1151886" indent="0">
              <a:buClr>
                <a:schemeClr val="bg1"/>
              </a:buClr>
              <a:buFontTx/>
              <a:buNone/>
              <a:defRPr>
                <a:solidFill>
                  <a:schemeClr val="tx1"/>
                </a:solidFill>
              </a:defRPr>
            </a:lvl5pPr>
          </a:lstStyle>
          <a:p>
            <a:pPr lvl="0"/>
            <a:r>
              <a:rPr lang="en-GB" dirty="0"/>
              <a:t>“&lt;Quote style, insert quote&gt;”</a:t>
            </a:r>
          </a:p>
          <a:p>
            <a:pPr lvl="3"/>
            <a:r>
              <a:rPr lang="en-GB" dirty="0"/>
              <a:t>&lt;First name Last name&gt;</a:t>
            </a:r>
          </a:p>
        </p:txBody>
      </p:sp>
    </p:spTree>
    <p:extLst>
      <p:ext uri="{BB962C8B-B14F-4D97-AF65-F5344CB8AC3E}">
        <p14:creationId xmlns:p14="http://schemas.microsoft.com/office/powerpoint/2010/main" val="238195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Picture with Caption">
    <p:bg>
      <p:bgPr>
        <a:solidFill>
          <a:schemeClr val="accent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13" name="Picture 12">
            <a:extLst>
              <a:ext uri="{FF2B5EF4-FFF2-40B4-BE49-F238E27FC236}">
                <a16:creationId xmlns:a16="http://schemas.microsoft.com/office/drawing/2014/main" id="{CE75D111-535A-F840-A246-C8A2063A3D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5400000">
            <a:off x="7468270" y="1507737"/>
            <a:ext cx="6231469" cy="3216000"/>
          </a:xfrm>
          <a:prstGeom prst="rect">
            <a:avLst/>
          </a:prstGeom>
        </p:spPr>
      </p:pic>
      <p:sp>
        <p:nvSpPr>
          <p:cNvPr id="15" name="Content Placeholder 2">
            <a:extLst>
              <a:ext uri="{FF2B5EF4-FFF2-40B4-BE49-F238E27FC236}">
                <a16:creationId xmlns:a16="http://schemas.microsoft.com/office/drawing/2014/main" id="{47D73E7C-2C6D-9F44-8882-93FF31D35D3B}"/>
              </a:ext>
            </a:extLst>
          </p:cNvPr>
          <p:cNvSpPr>
            <a:spLocks noGrp="1"/>
          </p:cNvSpPr>
          <p:nvPr>
            <p:ph sz="half" idx="1" hasCustomPrompt="1"/>
          </p:nvPr>
        </p:nvSpPr>
        <p:spPr>
          <a:xfrm>
            <a:off x="899412" y="1588958"/>
            <a:ext cx="7793485" cy="4017364"/>
          </a:xfrm>
        </p:spPr>
        <p:txBody>
          <a:bodyPr/>
          <a:lstStyle>
            <a:lvl1pPr marL="0" indent="0">
              <a:buClr>
                <a:schemeClr val="bg1"/>
              </a:buClr>
              <a:buFontTx/>
              <a:buNone/>
              <a:defRPr sz="4000">
                <a:solidFill>
                  <a:schemeClr val="tx1"/>
                </a:solidFill>
              </a:defRPr>
            </a:lvl1pPr>
            <a:lvl2pPr marL="287971" indent="0">
              <a:buClr>
                <a:schemeClr val="bg1"/>
              </a:buClr>
              <a:buFontTx/>
              <a:buNone/>
              <a:defRPr>
                <a:solidFill>
                  <a:schemeClr val="tx1"/>
                </a:solidFill>
              </a:defRPr>
            </a:lvl2pPr>
            <a:lvl3pPr marL="575944" indent="0">
              <a:buClr>
                <a:schemeClr val="bg1"/>
              </a:buClr>
              <a:buFontTx/>
              <a:buNone/>
              <a:defRPr>
                <a:solidFill>
                  <a:schemeClr val="tx1"/>
                </a:solidFill>
              </a:defRPr>
            </a:lvl3pPr>
            <a:lvl4pPr marL="0" indent="0">
              <a:spcBef>
                <a:spcPts val="1700"/>
              </a:spcBef>
              <a:buClr>
                <a:schemeClr val="bg1"/>
              </a:buClr>
              <a:buFontTx/>
              <a:buNone/>
              <a:defRPr>
                <a:solidFill>
                  <a:schemeClr val="bg1"/>
                </a:solidFill>
              </a:defRPr>
            </a:lvl4pPr>
            <a:lvl5pPr marL="1151886" indent="0">
              <a:buClr>
                <a:schemeClr val="bg1"/>
              </a:buClr>
              <a:buFontTx/>
              <a:buNone/>
              <a:defRPr>
                <a:solidFill>
                  <a:schemeClr val="tx1"/>
                </a:solidFill>
              </a:defRPr>
            </a:lvl5pPr>
          </a:lstStyle>
          <a:p>
            <a:pPr lvl="0"/>
            <a:r>
              <a:rPr lang="en-GB" dirty="0"/>
              <a:t>“&lt;Quote style, insert quote&gt;”</a:t>
            </a:r>
          </a:p>
          <a:p>
            <a:pPr lvl="3"/>
            <a:r>
              <a:rPr lang="en-GB" dirty="0"/>
              <a:t>&lt;First name Last name&gt;</a:t>
            </a:r>
          </a:p>
        </p:txBody>
      </p:sp>
    </p:spTree>
    <p:extLst>
      <p:ext uri="{BB962C8B-B14F-4D97-AF65-F5344CB8AC3E}">
        <p14:creationId xmlns:p14="http://schemas.microsoft.com/office/powerpoint/2010/main" val="892729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Picture with Caption">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14" name="Picture 13">
            <a:extLst>
              <a:ext uri="{FF2B5EF4-FFF2-40B4-BE49-F238E27FC236}">
                <a16:creationId xmlns:a16="http://schemas.microsoft.com/office/drawing/2014/main" id="{014522D9-E618-2C47-9F22-EA3B87FD546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60000" y="0"/>
            <a:ext cx="2832000" cy="6217128"/>
          </a:xfrm>
          <a:prstGeom prst="rect">
            <a:avLst/>
          </a:prstGeom>
        </p:spPr>
      </p:pic>
      <p:sp>
        <p:nvSpPr>
          <p:cNvPr id="15" name="Content Placeholder 2">
            <a:extLst>
              <a:ext uri="{FF2B5EF4-FFF2-40B4-BE49-F238E27FC236}">
                <a16:creationId xmlns:a16="http://schemas.microsoft.com/office/drawing/2014/main" id="{47D73E7C-2C6D-9F44-8882-93FF31D35D3B}"/>
              </a:ext>
            </a:extLst>
          </p:cNvPr>
          <p:cNvSpPr>
            <a:spLocks noGrp="1"/>
          </p:cNvSpPr>
          <p:nvPr>
            <p:ph sz="half" idx="1" hasCustomPrompt="1"/>
          </p:nvPr>
        </p:nvSpPr>
        <p:spPr>
          <a:xfrm>
            <a:off x="899412" y="1588958"/>
            <a:ext cx="7793485" cy="4017364"/>
          </a:xfrm>
        </p:spPr>
        <p:txBody>
          <a:bodyPr/>
          <a:lstStyle>
            <a:lvl1pPr marL="0" indent="0">
              <a:buClr>
                <a:schemeClr val="bg1"/>
              </a:buClr>
              <a:buFontTx/>
              <a:buNone/>
              <a:defRPr sz="4000">
                <a:solidFill>
                  <a:schemeClr val="tx1"/>
                </a:solidFill>
              </a:defRPr>
            </a:lvl1pPr>
            <a:lvl2pPr marL="287971" indent="0">
              <a:buClr>
                <a:schemeClr val="bg1"/>
              </a:buClr>
              <a:buFontTx/>
              <a:buNone/>
              <a:defRPr>
                <a:solidFill>
                  <a:schemeClr val="tx1"/>
                </a:solidFill>
              </a:defRPr>
            </a:lvl2pPr>
            <a:lvl3pPr marL="575944" indent="0">
              <a:buClr>
                <a:schemeClr val="bg1"/>
              </a:buClr>
              <a:buFontTx/>
              <a:buNone/>
              <a:defRPr>
                <a:solidFill>
                  <a:schemeClr val="tx1"/>
                </a:solidFill>
              </a:defRPr>
            </a:lvl3pPr>
            <a:lvl4pPr marL="0" indent="0">
              <a:spcBef>
                <a:spcPts val="1700"/>
              </a:spcBef>
              <a:buClr>
                <a:schemeClr val="bg1"/>
              </a:buClr>
              <a:buFontTx/>
              <a:buNone/>
              <a:defRPr>
                <a:solidFill>
                  <a:schemeClr val="tx1"/>
                </a:solidFill>
              </a:defRPr>
            </a:lvl4pPr>
            <a:lvl5pPr marL="1151886" indent="0">
              <a:buClr>
                <a:schemeClr val="bg1"/>
              </a:buClr>
              <a:buFontTx/>
              <a:buNone/>
              <a:defRPr>
                <a:solidFill>
                  <a:schemeClr val="tx1"/>
                </a:solidFill>
              </a:defRPr>
            </a:lvl5pPr>
          </a:lstStyle>
          <a:p>
            <a:pPr lvl="0"/>
            <a:r>
              <a:rPr lang="en-GB" dirty="0"/>
              <a:t>“&lt;Quote style, insert quote&gt;”</a:t>
            </a:r>
          </a:p>
          <a:p>
            <a:pPr lvl="3"/>
            <a:r>
              <a:rPr lang="en-GB" dirty="0"/>
              <a:t>&lt;First name Last name&gt;</a:t>
            </a:r>
          </a:p>
        </p:txBody>
      </p:sp>
    </p:spTree>
    <p:extLst>
      <p:ext uri="{BB962C8B-B14F-4D97-AF65-F5344CB8AC3E}">
        <p14:creationId xmlns:p14="http://schemas.microsoft.com/office/powerpoint/2010/main" val="2420221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Picture with Caption">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14" name="Picture 13">
            <a:extLst>
              <a:ext uri="{FF2B5EF4-FFF2-40B4-BE49-F238E27FC236}">
                <a16:creationId xmlns:a16="http://schemas.microsoft.com/office/drawing/2014/main" id="{63AA3118-F99F-F04E-83A9-845CB70FB1C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8"/>
          <a:stretch/>
        </p:blipFill>
        <p:spPr>
          <a:xfrm>
            <a:off x="8492219" y="9"/>
            <a:ext cx="3648320" cy="6247747"/>
          </a:xfrm>
          <a:prstGeom prst="rect">
            <a:avLst/>
          </a:prstGeom>
        </p:spPr>
      </p:pic>
      <p:sp>
        <p:nvSpPr>
          <p:cNvPr id="16" name="Title 1">
            <a:extLst>
              <a:ext uri="{FF2B5EF4-FFF2-40B4-BE49-F238E27FC236}">
                <a16:creationId xmlns:a16="http://schemas.microsoft.com/office/drawing/2014/main" id="{F8C0C982-1ADF-CC4C-BB7C-CF85112F9C3E}"/>
              </a:ext>
            </a:extLst>
          </p:cNvPr>
          <p:cNvSpPr>
            <a:spLocks noGrp="1"/>
          </p:cNvSpPr>
          <p:nvPr>
            <p:ph type="title" hasCustomPrompt="1"/>
          </p:nvPr>
        </p:nvSpPr>
        <p:spPr>
          <a:xfrm>
            <a:off x="927948" y="681041"/>
            <a:ext cx="7862485" cy="515901"/>
          </a:xfrm>
        </p:spPr>
        <p:txBody>
          <a:bodyPr/>
          <a:lstStyle>
            <a:lvl1pPr>
              <a:defRPr>
                <a:solidFill>
                  <a:schemeClr val="tx1"/>
                </a:solidFill>
              </a:defRPr>
            </a:lvl1pPr>
          </a:lstStyle>
          <a:p>
            <a:r>
              <a:rPr lang="en-GB" dirty="0"/>
              <a:t>Click to edit master title style</a:t>
            </a:r>
            <a:endParaRPr lang="en-US" dirty="0"/>
          </a:p>
        </p:txBody>
      </p:sp>
      <p:sp>
        <p:nvSpPr>
          <p:cNvPr id="17" name="Content Placeholder 2">
            <a:extLst>
              <a:ext uri="{FF2B5EF4-FFF2-40B4-BE49-F238E27FC236}">
                <a16:creationId xmlns:a16="http://schemas.microsoft.com/office/drawing/2014/main" id="{027A925C-5578-364A-BC93-F0BB0636D6B7}"/>
              </a:ext>
            </a:extLst>
          </p:cNvPr>
          <p:cNvSpPr>
            <a:spLocks noGrp="1"/>
          </p:cNvSpPr>
          <p:nvPr>
            <p:ph sz="half" idx="1" hasCustomPrompt="1"/>
          </p:nvPr>
        </p:nvSpPr>
        <p:spPr>
          <a:xfrm>
            <a:off x="927948" y="2018971"/>
            <a:ext cx="7862485" cy="3933774"/>
          </a:xfrm>
        </p:spPr>
        <p:txBody>
          <a:bodyPr/>
          <a:lstStyle>
            <a:lvl1pPr>
              <a:buClr>
                <a:schemeClr val="bg1"/>
              </a:buClr>
              <a:defRPr>
                <a:solidFill>
                  <a:schemeClr val="tx1"/>
                </a:solidFill>
              </a:defRPr>
            </a:lvl1pPr>
            <a:lvl2pPr>
              <a:buClr>
                <a:schemeClr val="bg1"/>
              </a:buClr>
              <a:defRPr>
                <a:solidFill>
                  <a:schemeClr val="tx1"/>
                </a:solidFill>
              </a:defRPr>
            </a:lvl2pPr>
            <a:lvl3pPr>
              <a:buClr>
                <a:schemeClr val="bg1"/>
              </a:buClr>
              <a:defRPr>
                <a:solidFill>
                  <a:schemeClr val="tx1"/>
                </a:solidFill>
              </a:defRPr>
            </a:lvl3pPr>
            <a:lvl4pPr>
              <a:buClr>
                <a:schemeClr val="bg1"/>
              </a:buClr>
              <a:defRPr>
                <a:solidFill>
                  <a:schemeClr val="tx1"/>
                </a:solidFill>
              </a:defRPr>
            </a:lvl4pPr>
            <a:lvl5pPr>
              <a:buClr>
                <a:schemeClr val="bg1"/>
              </a:buCl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20765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Picture with Caption">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6" name="Title 1">
            <a:extLst>
              <a:ext uri="{FF2B5EF4-FFF2-40B4-BE49-F238E27FC236}">
                <a16:creationId xmlns:a16="http://schemas.microsoft.com/office/drawing/2014/main" id="{F8C0C982-1ADF-CC4C-BB7C-CF85112F9C3E}"/>
              </a:ext>
            </a:extLst>
          </p:cNvPr>
          <p:cNvSpPr>
            <a:spLocks noGrp="1"/>
          </p:cNvSpPr>
          <p:nvPr>
            <p:ph type="title" hasCustomPrompt="1"/>
          </p:nvPr>
        </p:nvSpPr>
        <p:spPr>
          <a:xfrm>
            <a:off x="927949" y="681041"/>
            <a:ext cx="10153259" cy="515901"/>
          </a:xfrm>
        </p:spPr>
        <p:txBody>
          <a:bodyPr/>
          <a:lstStyle>
            <a:lvl1pPr>
              <a:defRPr>
                <a:solidFill>
                  <a:schemeClr val="tx1"/>
                </a:solidFill>
              </a:defRPr>
            </a:lvl1pPr>
          </a:lstStyle>
          <a:p>
            <a:r>
              <a:rPr lang="en-GB" dirty="0"/>
              <a:t>Click to edit master title style</a:t>
            </a:r>
            <a:endParaRPr lang="en-US" dirty="0"/>
          </a:p>
        </p:txBody>
      </p:sp>
      <p:sp>
        <p:nvSpPr>
          <p:cNvPr id="17" name="Content Placeholder 2">
            <a:extLst>
              <a:ext uri="{FF2B5EF4-FFF2-40B4-BE49-F238E27FC236}">
                <a16:creationId xmlns:a16="http://schemas.microsoft.com/office/drawing/2014/main" id="{027A925C-5578-364A-BC93-F0BB0636D6B7}"/>
              </a:ext>
            </a:extLst>
          </p:cNvPr>
          <p:cNvSpPr>
            <a:spLocks noGrp="1"/>
          </p:cNvSpPr>
          <p:nvPr>
            <p:ph sz="half" idx="1" hasCustomPrompt="1"/>
          </p:nvPr>
        </p:nvSpPr>
        <p:spPr>
          <a:xfrm>
            <a:off x="927949" y="2018971"/>
            <a:ext cx="10234539" cy="3933774"/>
          </a:xfrm>
        </p:spPr>
        <p:txBody>
          <a:bodyPr/>
          <a:lstStyle>
            <a:lvl1pPr>
              <a:buClr>
                <a:schemeClr val="bg1"/>
              </a:buClr>
              <a:defRPr>
                <a:solidFill>
                  <a:schemeClr val="tx1"/>
                </a:solidFill>
              </a:defRPr>
            </a:lvl1pPr>
            <a:lvl2pPr>
              <a:buClr>
                <a:schemeClr val="bg1"/>
              </a:buClr>
              <a:defRPr>
                <a:solidFill>
                  <a:schemeClr val="tx1"/>
                </a:solidFill>
              </a:defRPr>
            </a:lvl2pPr>
            <a:lvl3pPr>
              <a:buClr>
                <a:schemeClr val="bg1"/>
              </a:buClr>
              <a:defRPr>
                <a:solidFill>
                  <a:schemeClr val="tx1"/>
                </a:solidFill>
              </a:defRPr>
            </a:lvl3pPr>
            <a:lvl4pPr>
              <a:buClr>
                <a:schemeClr val="bg1"/>
              </a:buClr>
              <a:defRPr>
                <a:solidFill>
                  <a:schemeClr val="tx1"/>
                </a:solidFill>
              </a:defRPr>
            </a:lvl4pPr>
            <a:lvl5pPr>
              <a:buClr>
                <a:schemeClr val="bg1"/>
              </a:buCl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43962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Picture with Captio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6" name="Title 1">
            <a:extLst>
              <a:ext uri="{FF2B5EF4-FFF2-40B4-BE49-F238E27FC236}">
                <a16:creationId xmlns:a16="http://schemas.microsoft.com/office/drawing/2014/main" id="{F8C0C982-1ADF-CC4C-BB7C-CF85112F9C3E}"/>
              </a:ext>
            </a:extLst>
          </p:cNvPr>
          <p:cNvSpPr>
            <a:spLocks noGrp="1"/>
          </p:cNvSpPr>
          <p:nvPr>
            <p:ph type="title" hasCustomPrompt="1"/>
          </p:nvPr>
        </p:nvSpPr>
        <p:spPr>
          <a:xfrm>
            <a:off x="927949" y="681041"/>
            <a:ext cx="10234539" cy="515901"/>
          </a:xfrm>
        </p:spPr>
        <p:txBody>
          <a:bodyPr/>
          <a:lstStyle>
            <a:lvl1pPr>
              <a:defRPr>
                <a:solidFill>
                  <a:schemeClr val="tx1"/>
                </a:solidFill>
              </a:defRPr>
            </a:lvl1pPr>
          </a:lstStyle>
          <a:p>
            <a:r>
              <a:rPr lang="en-GB" dirty="0"/>
              <a:t>Click to edit master title style</a:t>
            </a:r>
            <a:endParaRPr lang="en-US" dirty="0"/>
          </a:p>
        </p:txBody>
      </p:sp>
      <p:sp>
        <p:nvSpPr>
          <p:cNvPr id="17" name="Content Placeholder 2">
            <a:extLst>
              <a:ext uri="{FF2B5EF4-FFF2-40B4-BE49-F238E27FC236}">
                <a16:creationId xmlns:a16="http://schemas.microsoft.com/office/drawing/2014/main" id="{027A925C-5578-364A-BC93-F0BB0636D6B7}"/>
              </a:ext>
            </a:extLst>
          </p:cNvPr>
          <p:cNvSpPr>
            <a:spLocks noGrp="1"/>
          </p:cNvSpPr>
          <p:nvPr>
            <p:ph sz="half" idx="1" hasCustomPrompt="1"/>
          </p:nvPr>
        </p:nvSpPr>
        <p:spPr>
          <a:xfrm>
            <a:off x="927949" y="1728223"/>
            <a:ext cx="10234539" cy="4224529"/>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9523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6CCB0A-0FB6-C048-8B1D-983E3DF5D31D}"/>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8" name="Picture 7" descr="A close up of a screen&#10;&#10;Description automatically generated">
            <a:extLst>
              <a:ext uri="{FF2B5EF4-FFF2-40B4-BE49-F238E27FC236}">
                <a16:creationId xmlns:a16="http://schemas.microsoft.com/office/drawing/2014/main" id="{85CBD396-49A6-E34B-BF61-0C16A2921D9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9" name="TextBox 8">
            <a:extLst>
              <a:ext uri="{FF2B5EF4-FFF2-40B4-BE49-F238E27FC236}">
                <a16:creationId xmlns:a16="http://schemas.microsoft.com/office/drawing/2014/main" id="{579D1E77-1878-2E44-B3C6-6A6B71AC0BA2}"/>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0" name="Straight Connector 9">
            <a:extLst>
              <a:ext uri="{FF2B5EF4-FFF2-40B4-BE49-F238E27FC236}">
                <a16:creationId xmlns:a16="http://schemas.microsoft.com/office/drawing/2014/main" id="{7D28B91C-D605-9E49-84B0-F7E928DF55E1}"/>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DEA41C5D-BB41-914B-8E80-0D4FD4588C90}"/>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2" name="Title 1">
            <a:extLst>
              <a:ext uri="{FF2B5EF4-FFF2-40B4-BE49-F238E27FC236}">
                <a16:creationId xmlns:a16="http://schemas.microsoft.com/office/drawing/2014/main" id="{7E213C42-2A44-3D41-9E4F-5531B9B116D4}"/>
              </a:ext>
            </a:extLst>
          </p:cNvPr>
          <p:cNvSpPr txBox="1">
            <a:spLocks/>
          </p:cNvSpPr>
          <p:nvPr userDrawn="1"/>
        </p:nvSpPr>
        <p:spPr>
          <a:xfrm>
            <a:off x="806028" y="511248"/>
            <a:ext cx="10727605" cy="515901"/>
          </a:xfrm>
          <a:prstGeom prst="rect">
            <a:avLst/>
          </a:prstGeom>
        </p:spPr>
        <p:txBody>
          <a:bodyPr vert="horz" lIns="36000" tIns="36000" rIns="36000" bIns="36000" rtlCol="0" anchor="t" anchorCtr="0">
            <a:spAutoFit/>
          </a:bodyPr>
          <a:lstStyle>
            <a:lvl1pPr algn="l" defTabSz="914377"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286"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Acknowledgement of Country – Sydney</a:t>
            </a:r>
          </a:p>
        </p:txBody>
      </p:sp>
      <p:sp>
        <p:nvSpPr>
          <p:cNvPr id="13" name="Content Placeholder 2">
            <a:extLst>
              <a:ext uri="{FF2B5EF4-FFF2-40B4-BE49-F238E27FC236}">
                <a16:creationId xmlns:a16="http://schemas.microsoft.com/office/drawing/2014/main" id="{F1E36528-DF4B-9849-8342-4BC3BE1B5178}"/>
              </a:ext>
            </a:extLst>
          </p:cNvPr>
          <p:cNvSpPr txBox="1">
            <a:spLocks/>
          </p:cNvSpPr>
          <p:nvPr userDrawn="1"/>
        </p:nvSpPr>
        <p:spPr>
          <a:xfrm>
            <a:off x="819287" y="2750480"/>
            <a:ext cx="9751180" cy="2726635"/>
          </a:xfrm>
          <a:prstGeom prst="rect">
            <a:avLst/>
          </a:prstGeom>
        </p:spPr>
        <p:txBody>
          <a:bodyPr lIns="36000" tIns="36000" rIns="36000" bIns="36000">
            <a:normAutofit fontScale="850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34000"/>
              </a:lnSpc>
              <a:spcBef>
                <a:spcPts val="0"/>
              </a:spcBef>
              <a:spcAft>
                <a:spcPts val="1200"/>
              </a:spcAft>
              <a:buNone/>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acknowledge the Ancestors, Elders and families of the Eora Nation who are the Traditional Owners of University land. We also acknowledge all Traditional Owners of Country throughout NSW and pay our respect to their culture, and their Elders past, </a:t>
            </a:r>
            <a:b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 and future.</a:t>
            </a:r>
          </a:p>
          <a:p>
            <a:pPr marL="0" lvl="0" indent="0">
              <a:lnSpc>
                <a:spcPct val="134000"/>
              </a:lnSpc>
              <a:spcBef>
                <a:spcPts val="0"/>
              </a:spcBef>
              <a:spcAft>
                <a:spcPts val="1200"/>
              </a:spcAft>
              <a:buNone/>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we share our own knowledge practices within the University may we pay respect to the deep knowledge embedded within the Aboriginal community and their ownership of Country. </a:t>
            </a:r>
          </a:p>
          <a:p>
            <a:pPr marL="0" marR="0" lvl="0" indent="0" algn="l" defTabSz="914286" rtl="0" eaLnBrk="1" fontAlgn="auto" latinLnBrk="0" hangingPunct="1">
              <a:lnSpc>
                <a:spcPct val="134000"/>
              </a:lnSpc>
              <a:spcBef>
                <a:spcPts val="0"/>
              </a:spcBef>
              <a:spcAft>
                <a:spcPts val="1200"/>
              </a:spcAft>
              <a:buClrTx/>
              <a:buSzTx/>
              <a:buFont typeface="Arial" panose="020B0604020202020204" pitchFamily="34" charset="0"/>
              <a:buNone/>
              <a:tabLst/>
              <a:defRPr/>
            </a:pPr>
            <a:r>
              <a:rPr kumimoji="0" lang="en-AU"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acknowledge that the land on which we meet is a place of age old ceremonies of celebration, initiation and renewal and that the Kulin people’s living culture has a unique role in the life of this region.</a:t>
            </a:r>
          </a:p>
        </p:txBody>
      </p:sp>
      <p:pic>
        <p:nvPicPr>
          <p:cNvPr id="14" name="Picture 13">
            <a:extLst>
              <a:ext uri="{FF2B5EF4-FFF2-40B4-BE49-F238E27FC236}">
                <a16:creationId xmlns:a16="http://schemas.microsoft.com/office/drawing/2014/main" id="{F53EA5BA-D449-744D-AED1-4A955C8F84A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64344" y="1338451"/>
            <a:ext cx="4401161" cy="1219199"/>
          </a:xfrm>
          <a:prstGeom prst="rect">
            <a:avLst/>
          </a:prstGeom>
        </p:spPr>
      </p:pic>
    </p:spTree>
    <p:extLst>
      <p:ext uri="{BB962C8B-B14F-4D97-AF65-F5344CB8AC3E}">
        <p14:creationId xmlns:p14="http://schemas.microsoft.com/office/powerpoint/2010/main" val="2364001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Picture with Caption">
    <p:bg>
      <p:bgPr>
        <a:solidFill>
          <a:schemeClr val="accent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13" name="Picture 12">
            <a:extLst>
              <a:ext uri="{FF2B5EF4-FFF2-40B4-BE49-F238E27FC236}">
                <a16:creationId xmlns:a16="http://schemas.microsoft.com/office/drawing/2014/main" id="{3722EF21-DEC4-0043-BEF7-EB1972288D1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4"/>
          <a:stretch/>
        </p:blipFill>
        <p:spPr>
          <a:xfrm>
            <a:off x="8695769" y="9"/>
            <a:ext cx="3504000" cy="6247747"/>
          </a:xfrm>
          <a:prstGeom prst="rect">
            <a:avLst/>
          </a:prstGeom>
        </p:spPr>
      </p:pic>
      <p:sp>
        <p:nvSpPr>
          <p:cNvPr id="16" name="Title 1">
            <a:extLst>
              <a:ext uri="{FF2B5EF4-FFF2-40B4-BE49-F238E27FC236}">
                <a16:creationId xmlns:a16="http://schemas.microsoft.com/office/drawing/2014/main" id="{F8C0C982-1ADF-CC4C-BB7C-CF85112F9C3E}"/>
              </a:ext>
            </a:extLst>
          </p:cNvPr>
          <p:cNvSpPr>
            <a:spLocks noGrp="1"/>
          </p:cNvSpPr>
          <p:nvPr>
            <p:ph type="title" hasCustomPrompt="1"/>
          </p:nvPr>
        </p:nvSpPr>
        <p:spPr>
          <a:xfrm>
            <a:off x="927948" y="681041"/>
            <a:ext cx="8045365" cy="515901"/>
          </a:xfrm>
        </p:spPr>
        <p:txBody>
          <a:bodyPr/>
          <a:lstStyle>
            <a:lvl1pPr>
              <a:defRPr>
                <a:solidFill>
                  <a:schemeClr val="tx1"/>
                </a:solidFill>
              </a:defRPr>
            </a:lvl1pPr>
          </a:lstStyle>
          <a:p>
            <a:r>
              <a:rPr lang="en-GB" dirty="0"/>
              <a:t>Click to edit master title style</a:t>
            </a:r>
            <a:endParaRPr lang="en-US" dirty="0"/>
          </a:p>
        </p:txBody>
      </p:sp>
      <p:sp>
        <p:nvSpPr>
          <p:cNvPr id="17" name="Content Placeholder 2">
            <a:extLst>
              <a:ext uri="{FF2B5EF4-FFF2-40B4-BE49-F238E27FC236}">
                <a16:creationId xmlns:a16="http://schemas.microsoft.com/office/drawing/2014/main" id="{027A925C-5578-364A-BC93-F0BB0636D6B7}"/>
              </a:ext>
            </a:extLst>
          </p:cNvPr>
          <p:cNvSpPr>
            <a:spLocks noGrp="1"/>
          </p:cNvSpPr>
          <p:nvPr>
            <p:ph sz="half" idx="1" hasCustomPrompt="1"/>
          </p:nvPr>
        </p:nvSpPr>
        <p:spPr>
          <a:xfrm>
            <a:off x="927948" y="1956818"/>
            <a:ext cx="8045365" cy="3995929"/>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48857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Picture with Caption">
    <p:bg>
      <p:bgPr>
        <a:solidFill>
          <a:schemeClr val="accent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6" name="Title 1">
            <a:extLst>
              <a:ext uri="{FF2B5EF4-FFF2-40B4-BE49-F238E27FC236}">
                <a16:creationId xmlns:a16="http://schemas.microsoft.com/office/drawing/2014/main" id="{F8C0C982-1ADF-CC4C-BB7C-CF85112F9C3E}"/>
              </a:ext>
            </a:extLst>
          </p:cNvPr>
          <p:cNvSpPr>
            <a:spLocks noGrp="1"/>
          </p:cNvSpPr>
          <p:nvPr>
            <p:ph type="title" hasCustomPrompt="1"/>
          </p:nvPr>
        </p:nvSpPr>
        <p:spPr>
          <a:xfrm>
            <a:off x="927949" y="681041"/>
            <a:ext cx="10234539" cy="515901"/>
          </a:xfrm>
        </p:spPr>
        <p:txBody>
          <a:bodyPr/>
          <a:lstStyle>
            <a:lvl1pPr>
              <a:defRPr>
                <a:solidFill>
                  <a:schemeClr val="tx1"/>
                </a:solidFill>
              </a:defRPr>
            </a:lvl1pPr>
          </a:lstStyle>
          <a:p>
            <a:r>
              <a:rPr lang="en-GB" dirty="0"/>
              <a:t>Click to edit master title style</a:t>
            </a:r>
            <a:endParaRPr lang="en-US" dirty="0"/>
          </a:p>
        </p:txBody>
      </p:sp>
      <p:sp>
        <p:nvSpPr>
          <p:cNvPr id="17" name="Content Placeholder 2">
            <a:extLst>
              <a:ext uri="{FF2B5EF4-FFF2-40B4-BE49-F238E27FC236}">
                <a16:creationId xmlns:a16="http://schemas.microsoft.com/office/drawing/2014/main" id="{027A925C-5578-364A-BC93-F0BB0636D6B7}"/>
              </a:ext>
            </a:extLst>
          </p:cNvPr>
          <p:cNvSpPr>
            <a:spLocks noGrp="1"/>
          </p:cNvSpPr>
          <p:nvPr>
            <p:ph sz="half" idx="1" hasCustomPrompt="1"/>
          </p:nvPr>
        </p:nvSpPr>
        <p:spPr>
          <a:xfrm>
            <a:off x="927949" y="1810519"/>
            <a:ext cx="10234539" cy="4142233"/>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11424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8C9A50-2F56-654F-9766-159A2C04BB6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0"/>
          <a:stretch/>
        </p:blipFill>
        <p:spPr>
          <a:xfrm>
            <a:off x="8593355" y="0"/>
            <a:ext cx="3600000" cy="6220408"/>
          </a:xfrm>
          <a:prstGeom prst="rect">
            <a:avLst/>
          </a:prstGeom>
        </p:spPr>
      </p:pic>
      <p:sp>
        <p:nvSpPr>
          <p:cNvPr id="9" name="Rectangle 8">
            <a:extLst>
              <a:ext uri="{FF2B5EF4-FFF2-40B4-BE49-F238E27FC236}">
                <a16:creationId xmlns:a16="http://schemas.microsoft.com/office/drawing/2014/main" id="{D04ED50B-4280-CC4F-A23A-C87DE7249DE1}"/>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10" name="Picture 9" descr="A close up of a screen&#10;&#10;Description automatically generated">
            <a:extLst>
              <a:ext uri="{FF2B5EF4-FFF2-40B4-BE49-F238E27FC236}">
                <a16:creationId xmlns:a16="http://schemas.microsoft.com/office/drawing/2014/main" id="{9BEEB267-4430-1048-866A-8D536366418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1" name="TextBox 10">
            <a:extLst>
              <a:ext uri="{FF2B5EF4-FFF2-40B4-BE49-F238E27FC236}">
                <a16:creationId xmlns:a16="http://schemas.microsoft.com/office/drawing/2014/main" id="{2BB017C5-722F-474A-A360-471AE30BF85D}"/>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2" name="Straight Connector 11">
            <a:extLst>
              <a:ext uri="{FF2B5EF4-FFF2-40B4-BE49-F238E27FC236}">
                <a16:creationId xmlns:a16="http://schemas.microsoft.com/office/drawing/2014/main" id="{D3CC503C-E7F7-A84D-8CDD-77F4C6F3F7E4}"/>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18A50B4-A3AD-F948-9301-CDD04AA40208}"/>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6" name="Title 2">
            <a:extLst>
              <a:ext uri="{FF2B5EF4-FFF2-40B4-BE49-F238E27FC236}">
                <a16:creationId xmlns:a16="http://schemas.microsoft.com/office/drawing/2014/main" id="{8DACFCB6-FB16-EF4C-95BA-193B2838BABF}"/>
              </a:ext>
            </a:extLst>
          </p:cNvPr>
          <p:cNvSpPr>
            <a:spLocks noGrp="1"/>
          </p:cNvSpPr>
          <p:nvPr>
            <p:ph type="title" hasCustomPrompt="1"/>
          </p:nvPr>
        </p:nvSpPr>
        <p:spPr>
          <a:xfrm>
            <a:off x="927948" y="681041"/>
            <a:ext cx="7838101" cy="515901"/>
          </a:xfrm>
        </p:spPr>
        <p:txBody>
          <a:bodyPr/>
          <a:lstStyle>
            <a:lvl1pPr>
              <a:defRPr>
                <a:solidFill>
                  <a:schemeClr val="bg1"/>
                </a:solidFill>
              </a:defRPr>
            </a:lvl1pPr>
          </a:lstStyle>
          <a:p>
            <a:r>
              <a:rPr lang="en-GB" dirty="0"/>
              <a:t>Click to edit master title style</a:t>
            </a:r>
            <a:endParaRPr lang="en-US" dirty="0"/>
          </a:p>
        </p:txBody>
      </p:sp>
      <p:sp>
        <p:nvSpPr>
          <p:cNvPr id="14" name="Content Placeholder 2">
            <a:extLst>
              <a:ext uri="{FF2B5EF4-FFF2-40B4-BE49-F238E27FC236}">
                <a16:creationId xmlns:a16="http://schemas.microsoft.com/office/drawing/2014/main" id="{75A2AF49-DAFA-074F-B330-EBBE26732781}"/>
              </a:ext>
            </a:extLst>
          </p:cNvPr>
          <p:cNvSpPr>
            <a:spLocks noGrp="1"/>
          </p:cNvSpPr>
          <p:nvPr>
            <p:ph sz="half" idx="1" hasCustomPrompt="1"/>
          </p:nvPr>
        </p:nvSpPr>
        <p:spPr>
          <a:xfrm>
            <a:off x="900853" y="2103122"/>
            <a:ext cx="7865195" cy="3730753"/>
          </a:xfrm>
        </p:spPr>
        <p:txBody>
          <a:bodyPr/>
          <a:lstStyle>
            <a:lvl1pPr>
              <a:buClr>
                <a:schemeClr val="bg1"/>
              </a:buClr>
              <a:defRPr>
                <a:solidFill>
                  <a:schemeClr val="bg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59366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Picture with Caption">
    <p:bg>
      <p:bgPr>
        <a:solidFill>
          <a:schemeClr val="accent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14" name="Picture 13">
            <a:extLst>
              <a:ext uri="{FF2B5EF4-FFF2-40B4-BE49-F238E27FC236}">
                <a16:creationId xmlns:a16="http://schemas.microsoft.com/office/drawing/2014/main" id="{014522D9-E618-2C47-9F22-EA3B87FD546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60000" y="0"/>
            <a:ext cx="2832000" cy="6217128"/>
          </a:xfrm>
          <a:prstGeom prst="rect">
            <a:avLst/>
          </a:prstGeom>
        </p:spPr>
      </p:pic>
      <p:sp>
        <p:nvSpPr>
          <p:cNvPr id="13" name="Title 1">
            <a:extLst>
              <a:ext uri="{FF2B5EF4-FFF2-40B4-BE49-F238E27FC236}">
                <a16:creationId xmlns:a16="http://schemas.microsoft.com/office/drawing/2014/main" id="{0070C6C1-13A2-544E-B772-823E944FA682}"/>
              </a:ext>
            </a:extLst>
          </p:cNvPr>
          <p:cNvSpPr>
            <a:spLocks noGrp="1"/>
          </p:cNvSpPr>
          <p:nvPr>
            <p:ph type="title" hasCustomPrompt="1"/>
          </p:nvPr>
        </p:nvSpPr>
        <p:spPr>
          <a:xfrm>
            <a:off x="927947" y="681041"/>
            <a:ext cx="8094132" cy="515901"/>
          </a:xfrm>
        </p:spPr>
        <p:txBody>
          <a:bodyPr/>
          <a:lstStyle>
            <a:lvl1pPr>
              <a:defRPr>
                <a:solidFill>
                  <a:schemeClr val="bg1"/>
                </a:solidFill>
              </a:defRPr>
            </a:lvl1pPr>
          </a:lstStyle>
          <a:p>
            <a:r>
              <a:rPr lang="en-GB" dirty="0"/>
              <a:t>Click to edit master title style</a:t>
            </a:r>
            <a:endParaRPr lang="en-US" dirty="0"/>
          </a:p>
        </p:txBody>
      </p:sp>
      <p:sp>
        <p:nvSpPr>
          <p:cNvPr id="16" name="Content Placeholder 2">
            <a:extLst>
              <a:ext uri="{FF2B5EF4-FFF2-40B4-BE49-F238E27FC236}">
                <a16:creationId xmlns:a16="http://schemas.microsoft.com/office/drawing/2014/main" id="{836240A1-8696-AD4F-95EC-3F62271FCF64}"/>
              </a:ext>
            </a:extLst>
          </p:cNvPr>
          <p:cNvSpPr>
            <a:spLocks noGrp="1"/>
          </p:cNvSpPr>
          <p:nvPr>
            <p:ph sz="half" idx="1" hasCustomPrompt="1"/>
          </p:nvPr>
        </p:nvSpPr>
        <p:spPr>
          <a:xfrm>
            <a:off x="900855" y="2048257"/>
            <a:ext cx="8121228" cy="3858768"/>
          </a:xfrm>
        </p:spPr>
        <p:txBody>
          <a:bodyPr/>
          <a:lstStyle>
            <a:lvl1pPr>
              <a:buClr>
                <a:schemeClr val="bg1"/>
              </a:buClr>
              <a:defRPr>
                <a:solidFill>
                  <a:schemeClr val="bg1"/>
                </a:solidFill>
              </a:defRPr>
            </a:lvl1pPr>
            <a:lvl2pPr>
              <a:buClr>
                <a:schemeClr val="tx1">
                  <a:lumMod val="75000"/>
                  <a:lumOff val="25000"/>
                </a:schemeClr>
              </a:buClr>
              <a:defRPr/>
            </a:lvl2pPr>
            <a:lvl3pPr>
              <a:buClr>
                <a:schemeClr val="bg1"/>
              </a:buClr>
              <a:defRPr>
                <a:solidFill>
                  <a:schemeClr val="bg1"/>
                </a:solidFill>
              </a:defRPr>
            </a:lvl3pPr>
            <a:lvl4pPr>
              <a:buClr>
                <a:schemeClr val="tx1">
                  <a:lumMod val="75000"/>
                  <a:lumOff val="25000"/>
                </a:schemeClr>
              </a:buClr>
              <a:defRPr/>
            </a:lvl4pPr>
            <a:lvl5pPr>
              <a:buClr>
                <a:schemeClr val="tx1">
                  <a:lumMod val="75000"/>
                  <a:lumOff val="25000"/>
                </a:schemeClr>
              </a:buCl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050202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Picture with Caption">
    <p:bg>
      <p:bgPr>
        <a:solidFill>
          <a:schemeClr val="accent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15" name="Picture 14">
            <a:extLst>
              <a:ext uri="{FF2B5EF4-FFF2-40B4-BE49-F238E27FC236}">
                <a16:creationId xmlns:a16="http://schemas.microsoft.com/office/drawing/2014/main" id="{52E2E0E5-8A1A-C648-B70F-D7FDC045FB0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759692" y="687467"/>
            <a:ext cx="7440000" cy="5544000"/>
          </a:xfrm>
          <a:prstGeom prst="rect">
            <a:avLst/>
          </a:prstGeom>
        </p:spPr>
      </p:pic>
      <p:pic>
        <p:nvPicPr>
          <p:cNvPr id="18" name="Picture 17">
            <a:extLst>
              <a:ext uri="{FF2B5EF4-FFF2-40B4-BE49-F238E27FC236}">
                <a16:creationId xmlns:a16="http://schemas.microsoft.com/office/drawing/2014/main" id="{64AC9C88-EC7C-484D-9BCD-A77A086AC229}"/>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425151" y="1199214"/>
            <a:ext cx="5638527" cy="5038684"/>
          </a:xfrm>
          <a:prstGeom prst="rect">
            <a:avLst/>
          </a:prstGeom>
          <a:scene3d>
            <a:camera prst="obliqueBottomLeft"/>
            <a:lightRig rig="threePt" dir="t"/>
          </a:scene3d>
        </p:spPr>
      </p:pic>
      <p:sp>
        <p:nvSpPr>
          <p:cNvPr id="13" name="Title 1">
            <a:extLst>
              <a:ext uri="{FF2B5EF4-FFF2-40B4-BE49-F238E27FC236}">
                <a16:creationId xmlns:a16="http://schemas.microsoft.com/office/drawing/2014/main" id="{62F6E3FF-8871-2242-85CA-FD6105089782}"/>
              </a:ext>
            </a:extLst>
          </p:cNvPr>
          <p:cNvSpPr>
            <a:spLocks noGrp="1"/>
          </p:cNvSpPr>
          <p:nvPr>
            <p:ph type="title" hasCustomPrompt="1"/>
          </p:nvPr>
        </p:nvSpPr>
        <p:spPr>
          <a:xfrm>
            <a:off x="927953" y="681044"/>
            <a:ext cx="5497199" cy="959100"/>
          </a:xfrm>
        </p:spPr>
        <p:txBody>
          <a:bodyPr/>
          <a:lstStyle>
            <a:lvl1pPr>
              <a:defRPr>
                <a:solidFill>
                  <a:schemeClr val="tx1"/>
                </a:solidFill>
              </a:defRPr>
            </a:lvl1pPr>
          </a:lstStyle>
          <a:p>
            <a:r>
              <a:rPr lang="en-GB" dirty="0"/>
              <a:t>Click to edit master title style</a:t>
            </a:r>
            <a:endParaRPr lang="en-US" dirty="0"/>
          </a:p>
        </p:txBody>
      </p:sp>
      <p:sp>
        <p:nvSpPr>
          <p:cNvPr id="14" name="Content Placeholder 2">
            <a:extLst>
              <a:ext uri="{FF2B5EF4-FFF2-40B4-BE49-F238E27FC236}">
                <a16:creationId xmlns:a16="http://schemas.microsoft.com/office/drawing/2014/main" id="{0FD29F3A-E5F6-7142-A5A1-1D8BE5F415EF}"/>
              </a:ext>
            </a:extLst>
          </p:cNvPr>
          <p:cNvSpPr>
            <a:spLocks noGrp="1"/>
          </p:cNvSpPr>
          <p:nvPr>
            <p:ph sz="half" idx="1" hasCustomPrompt="1"/>
          </p:nvPr>
        </p:nvSpPr>
        <p:spPr>
          <a:xfrm>
            <a:off x="900858" y="2067038"/>
            <a:ext cx="3858839" cy="3764803"/>
          </a:xfrm>
        </p:spPr>
        <p:txBody>
          <a:bodyPr/>
          <a:lstStyle>
            <a:lvl1pPr>
              <a:buClr>
                <a:schemeClr val="tx1">
                  <a:lumMod val="50000"/>
                  <a:lumOff val="50000"/>
                </a:schemeClr>
              </a:buClr>
              <a:defRPr>
                <a:solidFill>
                  <a:schemeClr val="tx1"/>
                </a:solidFill>
              </a:defRPr>
            </a:lvl1pPr>
            <a:lvl2pPr>
              <a:buClr>
                <a:schemeClr val="tx1">
                  <a:lumMod val="50000"/>
                  <a:lumOff val="50000"/>
                </a:schemeClr>
              </a:buClr>
              <a:defRPr>
                <a:solidFill>
                  <a:schemeClr val="tx1"/>
                </a:solidFill>
              </a:defRPr>
            </a:lvl2pPr>
            <a:lvl3pPr>
              <a:buClr>
                <a:schemeClr val="tx1">
                  <a:lumMod val="50000"/>
                  <a:lumOff val="50000"/>
                </a:schemeClr>
              </a:buClr>
              <a:defRPr>
                <a:solidFill>
                  <a:schemeClr val="tx1"/>
                </a:solidFill>
              </a:defRPr>
            </a:lvl3pPr>
            <a:lvl4pPr>
              <a:buClr>
                <a:schemeClr val="tx1">
                  <a:lumMod val="50000"/>
                  <a:lumOff val="50000"/>
                </a:schemeClr>
              </a:buClr>
              <a:defRPr>
                <a:solidFill>
                  <a:schemeClr val="tx1"/>
                </a:solidFill>
              </a:defRPr>
            </a:lvl4pPr>
            <a:lvl5pPr>
              <a:buClr>
                <a:schemeClr val="tx1">
                  <a:lumMod val="50000"/>
                  <a:lumOff val="50000"/>
                </a:schemeClr>
              </a:buCl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09182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Picture with Caption">
    <p:bg>
      <p:bgPr>
        <a:solidFill>
          <a:schemeClr val="accent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7EE94B9-3811-7D4D-A431-1926B4BB40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938" t="10526" r="28395" b="23463"/>
          <a:stretch/>
        </p:blipFill>
        <p:spPr>
          <a:xfrm>
            <a:off x="4710924" y="723438"/>
            <a:ext cx="7488000" cy="6012000"/>
          </a:xfrm>
          <a:prstGeom prst="rect">
            <a:avLst/>
          </a:prstGeom>
        </p:spPr>
      </p:pic>
      <p:pic>
        <p:nvPicPr>
          <p:cNvPr id="20" name="Picture 19">
            <a:extLst>
              <a:ext uri="{FF2B5EF4-FFF2-40B4-BE49-F238E27FC236}">
                <a16:creationId xmlns:a16="http://schemas.microsoft.com/office/drawing/2014/main" id="{00E1133D-FD68-224C-848E-860B0F1D0C0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8"/>
          <a:stretch/>
        </p:blipFill>
        <p:spPr>
          <a:xfrm>
            <a:off x="5956137" y="1227467"/>
            <a:ext cx="5856000" cy="5004000"/>
          </a:xfrm>
          <a:prstGeom prst="rect">
            <a:avLst/>
          </a:prstGeom>
        </p:spPr>
      </p:pic>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3" name="Title 1">
            <a:extLst>
              <a:ext uri="{FF2B5EF4-FFF2-40B4-BE49-F238E27FC236}">
                <a16:creationId xmlns:a16="http://schemas.microsoft.com/office/drawing/2014/main" id="{62F6E3FF-8871-2242-85CA-FD6105089782}"/>
              </a:ext>
            </a:extLst>
          </p:cNvPr>
          <p:cNvSpPr>
            <a:spLocks noGrp="1"/>
          </p:cNvSpPr>
          <p:nvPr>
            <p:ph type="title" hasCustomPrompt="1"/>
          </p:nvPr>
        </p:nvSpPr>
        <p:spPr>
          <a:xfrm>
            <a:off x="927953" y="681041"/>
            <a:ext cx="6027297" cy="515901"/>
          </a:xfrm>
        </p:spPr>
        <p:txBody>
          <a:bodyPr/>
          <a:lstStyle>
            <a:lvl1pPr>
              <a:defRPr>
                <a:solidFill>
                  <a:schemeClr val="tx1"/>
                </a:solidFill>
              </a:defRPr>
            </a:lvl1pPr>
          </a:lstStyle>
          <a:p>
            <a:r>
              <a:rPr lang="en-GB" dirty="0"/>
              <a:t>Click to edit master title style</a:t>
            </a:r>
            <a:endParaRPr lang="en-US" dirty="0"/>
          </a:p>
        </p:txBody>
      </p:sp>
      <p:sp>
        <p:nvSpPr>
          <p:cNvPr id="21" name="Content Placeholder 2">
            <a:extLst>
              <a:ext uri="{FF2B5EF4-FFF2-40B4-BE49-F238E27FC236}">
                <a16:creationId xmlns:a16="http://schemas.microsoft.com/office/drawing/2014/main" id="{6F817A6B-3FA0-484C-AF38-F3042D69B40B}"/>
              </a:ext>
            </a:extLst>
          </p:cNvPr>
          <p:cNvSpPr>
            <a:spLocks noGrp="1"/>
          </p:cNvSpPr>
          <p:nvPr>
            <p:ph sz="half" idx="1" hasCustomPrompt="1"/>
          </p:nvPr>
        </p:nvSpPr>
        <p:spPr>
          <a:xfrm>
            <a:off x="900853" y="2067038"/>
            <a:ext cx="4012523" cy="3764803"/>
          </a:xfrm>
        </p:spPr>
        <p:txBody>
          <a:bodyPr/>
          <a:lstStyle>
            <a:lvl1pPr>
              <a:buClr>
                <a:schemeClr val="bg1"/>
              </a:buClr>
              <a:defRPr>
                <a:solidFill>
                  <a:schemeClr val="tx1"/>
                </a:solidFill>
              </a:defRPr>
            </a:lvl1pPr>
            <a:lvl2pPr>
              <a:buClr>
                <a:schemeClr val="bg1"/>
              </a:buClr>
              <a:defRPr>
                <a:solidFill>
                  <a:schemeClr val="tx1"/>
                </a:solidFill>
              </a:defRPr>
            </a:lvl2pPr>
            <a:lvl3pPr>
              <a:buClr>
                <a:schemeClr val="bg1"/>
              </a:buClr>
              <a:defRPr>
                <a:solidFill>
                  <a:schemeClr val="tx1"/>
                </a:solidFill>
              </a:defRPr>
            </a:lvl3pPr>
            <a:lvl4pPr>
              <a:buClr>
                <a:schemeClr val="bg1"/>
              </a:buClr>
              <a:defRPr>
                <a:solidFill>
                  <a:schemeClr val="tx1"/>
                </a:solidFill>
              </a:defRPr>
            </a:lvl4pPr>
            <a:lvl5pPr>
              <a:buClr>
                <a:schemeClr val="bg1"/>
              </a:buCl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79669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Picture with Caption">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15" name="Picture 14">
            <a:extLst>
              <a:ext uri="{FF2B5EF4-FFF2-40B4-BE49-F238E27FC236}">
                <a16:creationId xmlns:a16="http://schemas.microsoft.com/office/drawing/2014/main" id="{52E2E0E5-8A1A-C648-B70F-D7FDC045FB0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759692" y="687467"/>
            <a:ext cx="7440000" cy="5544000"/>
          </a:xfrm>
          <a:prstGeom prst="rect">
            <a:avLst/>
          </a:prstGeom>
        </p:spPr>
      </p:pic>
      <p:pic>
        <p:nvPicPr>
          <p:cNvPr id="19" name="Picture 18">
            <a:extLst>
              <a:ext uri="{FF2B5EF4-FFF2-40B4-BE49-F238E27FC236}">
                <a16:creationId xmlns:a16="http://schemas.microsoft.com/office/drawing/2014/main" id="{FE1686F1-5F7D-4142-9788-25E46BA1DE55}"/>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527804" y="1360997"/>
            <a:ext cx="5260361" cy="4875759"/>
          </a:xfrm>
          <a:prstGeom prst="rect">
            <a:avLst/>
          </a:prstGeom>
          <a:scene3d>
            <a:camera prst="obliqueBottomLeft"/>
            <a:lightRig rig="threePt" dir="t"/>
          </a:scene3d>
        </p:spPr>
      </p:pic>
      <p:sp>
        <p:nvSpPr>
          <p:cNvPr id="16" name="Title 1">
            <a:extLst>
              <a:ext uri="{FF2B5EF4-FFF2-40B4-BE49-F238E27FC236}">
                <a16:creationId xmlns:a16="http://schemas.microsoft.com/office/drawing/2014/main" id="{54CEAACA-AFAD-B948-8C10-0B8276686B50}"/>
              </a:ext>
            </a:extLst>
          </p:cNvPr>
          <p:cNvSpPr>
            <a:spLocks noGrp="1"/>
          </p:cNvSpPr>
          <p:nvPr>
            <p:ph type="title" hasCustomPrompt="1"/>
          </p:nvPr>
        </p:nvSpPr>
        <p:spPr>
          <a:xfrm>
            <a:off x="927951" y="681044"/>
            <a:ext cx="5411892" cy="959100"/>
          </a:xfrm>
        </p:spPr>
        <p:txBody>
          <a:bodyPr/>
          <a:lstStyle>
            <a:lvl1pPr>
              <a:defRPr>
                <a:solidFill>
                  <a:schemeClr val="bg1"/>
                </a:solidFill>
              </a:defRPr>
            </a:lvl1pPr>
          </a:lstStyle>
          <a:p>
            <a:r>
              <a:rPr lang="en-GB" dirty="0"/>
              <a:t>Click to edit master title style</a:t>
            </a:r>
            <a:endParaRPr lang="en-US" dirty="0"/>
          </a:p>
        </p:txBody>
      </p:sp>
      <p:sp>
        <p:nvSpPr>
          <p:cNvPr id="17" name="Content Placeholder 2">
            <a:extLst>
              <a:ext uri="{FF2B5EF4-FFF2-40B4-BE49-F238E27FC236}">
                <a16:creationId xmlns:a16="http://schemas.microsoft.com/office/drawing/2014/main" id="{5AD3DBA9-B89A-664E-AF6C-836942D6B84C}"/>
              </a:ext>
            </a:extLst>
          </p:cNvPr>
          <p:cNvSpPr>
            <a:spLocks noGrp="1"/>
          </p:cNvSpPr>
          <p:nvPr>
            <p:ph sz="half" idx="1" hasCustomPrompt="1"/>
          </p:nvPr>
        </p:nvSpPr>
        <p:spPr>
          <a:xfrm>
            <a:off x="900853" y="2067038"/>
            <a:ext cx="3975947" cy="3764803"/>
          </a:xfrm>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18471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_Picture with Caption">
    <p:bg>
      <p:bgPr>
        <a:solidFill>
          <a:schemeClr val="accent5"/>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2E2E0E5-8A1A-C648-B70F-D7FDC045FB0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759692" y="687467"/>
            <a:ext cx="7440000" cy="5544000"/>
          </a:xfrm>
          <a:prstGeom prst="rect">
            <a:avLst/>
          </a:prstGeom>
        </p:spPr>
      </p:pic>
      <p:pic>
        <p:nvPicPr>
          <p:cNvPr id="16" name="Picture 15">
            <a:extLst>
              <a:ext uri="{FF2B5EF4-FFF2-40B4-BE49-F238E27FC236}">
                <a16:creationId xmlns:a16="http://schemas.microsoft.com/office/drawing/2014/main" id="{D71B302D-75BD-364E-A031-05137E81408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71144" y="1386000"/>
            <a:ext cx="4458917" cy="5472000"/>
          </a:xfrm>
          <a:prstGeom prst="rect">
            <a:avLst/>
          </a:prstGeom>
          <a:scene3d>
            <a:camera prst="obliqueBottomLeft"/>
            <a:lightRig rig="threePt" dir="t"/>
          </a:scene3d>
        </p:spPr>
      </p:pic>
      <p:sp>
        <p:nvSpPr>
          <p:cNvPr id="8" name="Rectangle 7">
            <a:extLst>
              <a:ext uri="{FF2B5EF4-FFF2-40B4-BE49-F238E27FC236}">
                <a16:creationId xmlns:a16="http://schemas.microsoft.com/office/drawing/2014/main" id="{28FD5CC5-31C7-FB48-9623-34B95362F63F}"/>
              </a:ext>
            </a:extLst>
          </p:cNvPr>
          <p:cNvSpPr/>
          <p:nvPr userDrawn="1"/>
        </p:nvSpPr>
        <p:spPr>
          <a:xfrm>
            <a:off x="0" y="6231477"/>
            <a:ext cx="12192000" cy="626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9" name="Picture 8" descr="A close up of a screen&#10;&#10;Description automatically generated">
            <a:extLst>
              <a:ext uri="{FF2B5EF4-FFF2-40B4-BE49-F238E27FC236}">
                <a16:creationId xmlns:a16="http://schemas.microsoft.com/office/drawing/2014/main" id="{FB66E4BE-C24E-0E41-B610-0FA3159BF40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0" name="TextBox 9">
            <a:extLst>
              <a:ext uri="{FF2B5EF4-FFF2-40B4-BE49-F238E27FC236}">
                <a16:creationId xmlns:a16="http://schemas.microsoft.com/office/drawing/2014/main" id="{57D482CE-303E-154F-9F78-B125843ABB8E}"/>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1239B345-1750-F240-9B46-EA30882EA35D}"/>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ABE0CA48-7FAF-1D48-B438-05ADC1BAD5DD}"/>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3" name="Title 1">
            <a:extLst>
              <a:ext uri="{FF2B5EF4-FFF2-40B4-BE49-F238E27FC236}">
                <a16:creationId xmlns:a16="http://schemas.microsoft.com/office/drawing/2014/main" id="{62F6E3FF-8871-2242-85CA-FD6105089782}"/>
              </a:ext>
            </a:extLst>
          </p:cNvPr>
          <p:cNvSpPr>
            <a:spLocks noGrp="1"/>
          </p:cNvSpPr>
          <p:nvPr>
            <p:ph type="title" hasCustomPrompt="1"/>
          </p:nvPr>
        </p:nvSpPr>
        <p:spPr>
          <a:xfrm>
            <a:off x="927951" y="681041"/>
            <a:ext cx="6062132" cy="515901"/>
          </a:xfrm>
        </p:spPr>
        <p:txBody>
          <a:bodyPr/>
          <a:lstStyle>
            <a:lvl1pPr>
              <a:defRPr>
                <a:solidFill>
                  <a:schemeClr val="tx1"/>
                </a:solidFill>
              </a:defRPr>
            </a:lvl1pPr>
          </a:lstStyle>
          <a:p>
            <a:r>
              <a:rPr lang="en-GB" dirty="0"/>
              <a:t>Click to edit master title style</a:t>
            </a:r>
            <a:endParaRPr lang="en-US" dirty="0"/>
          </a:p>
        </p:txBody>
      </p:sp>
      <p:sp>
        <p:nvSpPr>
          <p:cNvPr id="14" name="Content Placeholder 2">
            <a:extLst>
              <a:ext uri="{FF2B5EF4-FFF2-40B4-BE49-F238E27FC236}">
                <a16:creationId xmlns:a16="http://schemas.microsoft.com/office/drawing/2014/main" id="{0FD29F3A-E5F6-7142-A5A1-1D8BE5F415EF}"/>
              </a:ext>
            </a:extLst>
          </p:cNvPr>
          <p:cNvSpPr>
            <a:spLocks noGrp="1"/>
          </p:cNvSpPr>
          <p:nvPr>
            <p:ph sz="half" idx="1" hasCustomPrompt="1"/>
          </p:nvPr>
        </p:nvSpPr>
        <p:spPr>
          <a:xfrm>
            <a:off x="900858" y="2067038"/>
            <a:ext cx="3858839" cy="3764803"/>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71542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B7480B0D-55A4-A64E-A694-89023BC348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0549" y="5747355"/>
            <a:ext cx="3421451" cy="6237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3ED94C0-91FB-164C-A24F-0962BE4EAD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18255" y="5830667"/>
            <a:ext cx="3913196" cy="457137"/>
          </a:xfrm>
          <a:prstGeom prst="rect">
            <a:avLst/>
          </a:prstGeom>
        </p:spPr>
      </p:pic>
      <p:pic>
        <p:nvPicPr>
          <p:cNvPr id="6" name="Picture 5">
            <a:extLst>
              <a:ext uri="{FF2B5EF4-FFF2-40B4-BE49-F238E27FC236}">
                <a16:creationId xmlns:a16="http://schemas.microsoft.com/office/drawing/2014/main" id="{24CB8968-BB31-9A48-9B5E-FB7E7ED4BEF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rot="5400000">
            <a:off x="7192788" y="793788"/>
            <a:ext cx="5678424" cy="4320000"/>
          </a:xfrm>
          <a:prstGeom prst="rect">
            <a:avLst/>
          </a:prstGeom>
        </p:spPr>
      </p:pic>
      <p:sp>
        <p:nvSpPr>
          <p:cNvPr id="5" name="Title 1">
            <a:extLst>
              <a:ext uri="{FF2B5EF4-FFF2-40B4-BE49-F238E27FC236}">
                <a16:creationId xmlns:a16="http://schemas.microsoft.com/office/drawing/2014/main" id="{3AB8F46D-BDE8-E542-9A5B-0E2A5EC79A22}"/>
              </a:ext>
            </a:extLst>
          </p:cNvPr>
          <p:cNvSpPr>
            <a:spLocks noGrp="1"/>
          </p:cNvSpPr>
          <p:nvPr>
            <p:ph type="ctrTitle" idx="4294967295" hasCustomPrompt="1"/>
          </p:nvPr>
        </p:nvSpPr>
        <p:spPr>
          <a:xfrm>
            <a:off x="986522" y="2721859"/>
            <a:ext cx="6177737" cy="626701"/>
          </a:xfrm>
        </p:spPr>
        <p:txBody>
          <a:bodyPr anchor="ctr" anchorCtr="0"/>
          <a:lstStyle>
            <a:lvl1pPr>
              <a:spcBef>
                <a:spcPts val="1200"/>
              </a:spcBef>
              <a:spcAft>
                <a:spcPts val="1800"/>
              </a:spcAft>
              <a:defRPr sz="4000">
                <a:solidFill>
                  <a:schemeClr val="tx1"/>
                </a:solidFill>
              </a:defRPr>
            </a:lvl1pPr>
          </a:lstStyle>
          <a:p>
            <a:pPr>
              <a:spcBef>
                <a:spcPts val="1200"/>
              </a:spcBef>
              <a:spcAft>
                <a:spcPts val="1800"/>
              </a:spcAft>
            </a:pPr>
            <a:r>
              <a:rPr lang="en-GB" dirty="0"/>
              <a:t>Click to edit master title</a:t>
            </a:r>
            <a:endParaRPr lang="en-US" sz="3600" b="0" dirty="0"/>
          </a:p>
        </p:txBody>
      </p:sp>
    </p:spTree>
    <p:extLst>
      <p:ext uri="{BB962C8B-B14F-4D97-AF65-F5344CB8AC3E}">
        <p14:creationId xmlns:p14="http://schemas.microsoft.com/office/powerpoint/2010/main" val="596777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1BD700-F76E-F243-9CEC-29452DE280C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274035" y="5564191"/>
            <a:ext cx="4601636" cy="978935"/>
          </a:xfrm>
          <a:prstGeom prst="rect">
            <a:avLst/>
          </a:prstGeom>
        </p:spPr>
      </p:pic>
      <p:pic>
        <p:nvPicPr>
          <p:cNvPr id="9" name="Picture 8">
            <a:extLst>
              <a:ext uri="{FF2B5EF4-FFF2-40B4-BE49-F238E27FC236}">
                <a16:creationId xmlns:a16="http://schemas.microsoft.com/office/drawing/2014/main" id="{880EDD44-E778-824E-85AF-AE588653AD7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33481" y="5491456"/>
            <a:ext cx="4057481" cy="1127899"/>
          </a:xfrm>
          <a:prstGeom prst="rect">
            <a:avLst/>
          </a:prstGeom>
        </p:spPr>
      </p:pic>
      <p:pic>
        <p:nvPicPr>
          <p:cNvPr id="8" name="Picture 7">
            <a:extLst>
              <a:ext uri="{FF2B5EF4-FFF2-40B4-BE49-F238E27FC236}">
                <a16:creationId xmlns:a16="http://schemas.microsoft.com/office/drawing/2014/main" id="{69F46B85-45A2-644E-92C7-F6A2B4654EE5}"/>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292" r="24838" b="15968"/>
          <a:stretch/>
        </p:blipFill>
        <p:spPr>
          <a:xfrm>
            <a:off x="7440000" y="123591"/>
            <a:ext cx="4752000" cy="5623764"/>
          </a:xfrm>
          <a:prstGeom prst="rect">
            <a:avLst/>
          </a:prstGeom>
        </p:spPr>
      </p:pic>
      <p:sp>
        <p:nvSpPr>
          <p:cNvPr id="5" name="Title 1">
            <a:extLst>
              <a:ext uri="{FF2B5EF4-FFF2-40B4-BE49-F238E27FC236}">
                <a16:creationId xmlns:a16="http://schemas.microsoft.com/office/drawing/2014/main" id="{3AB8F46D-BDE8-E542-9A5B-0E2A5EC79A22}"/>
              </a:ext>
            </a:extLst>
          </p:cNvPr>
          <p:cNvSpPr>
            <a:spLocks noGrp="1"/>
          </p:cNvSpPr>
          <p:nvPr>
            <p:ph type="ctrTitle" idx="4294967295" hasCustomPrompt="1"/>
          </p:nvPr>
        </p:nvSpPr>
        <p:spPr>
          <a:xfrm>
            <a:off x="986522" y="2721859"/>
            <a:ext cx="6177737" cy="626701"/>
          </a:xfrm>
        </p:spPr>
        <p:txBody>
          <a:bodyPr anchor="ctr" anchorCtr="0"/>
          <a:lstStyle>
            <a:lvl1pPr>
              <a:spcBef>
                <a:spcPts val="1200"/>
              </a:spcBef>
              <a:spcAft>
                <a:spcPts val="1800"/>
              </a:spcAft>
              <a:defRPr sz="4000">
                <a:solidFill>
                  <a:schemeClr val="bg1"/>
                </a:solidFill>
              </a:defRPr>
            </a:lvl1pPr>
          </a:lstStyle>
          <a:p>
            <a:pPr>
              <a:spcBef>
                <a:spcPts val="1200"/>
              </a:spcBef>
              <a:spcAft>
                <a:spcPts val="1800"/>
              </a:spcAft>
            </a:pPr>
            <a:r>
              <a:rPr lang="en-GB" dirty="0"/>
              <a:t>Click to edit master title</a:t>
            </a:r>
            <a:endParaRPr lang="en-US" sz="3600" b="0" dirty="0"/>
          </a:p>
        </p:txBody>
      </p:sp>
    </p:spTree>
    <p:extLst>
      <p:ext uri="{BB962C8B-B14F-4D97-AF65-F5344CB8AC3E}">
        <p14:creationId xmlns:p14="http://schemas.microsoft.com/office/powerpoint/2010/main" val="510054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321276C-661F-5A45-80B1-C4AF865FAA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7446000" y="1427362"/>
            <a:ext cx="6228000" cy="3264000"/>
          </a:xfrm>
          <a:prstGeom prst="rect">
            <a:avLst/>
          </a:prstGeom>
        </p:spPr>
      </p:pic>
      <p:sp>
        <p:nvSpPr>
          <p:cNvPr id="24" name="Rectangle 23">
            <a:extLst>
              <a:ext uri="{FF2B5EF4-FFF2-40B4-BE49-F238E27FC236}">
                <a16:creationId xmlns:a16="http://schemas.microsoft.com/office/drawing/2014/main" id="{0CF9F4B1-11AE-5540-8B69-FE35B617AD8A}"/>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25" name="Picture 24" descr="A close up of a screen&#10;&#10;Description automatically generated">
            <a:extLst>
              <a:ext uri="{FF2B5EF4-FFF2-40B4-BE49-F238E27FC236}">
                <a16:creationId xmlns:a16="http://schemas.microsoft.com/office/drawing/2014/main" id="{93238303-3386-C54C-A322-802F38B2218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26" name="TextBox 25">
            <a:extLst>
              <a:ext uri="{FF2B5EF4-FFF2-40B4-BE49-F238E27FC236}">
                <a16:creationId xmlns:a16="http://schemas.microsoft.com/office/drawing/2014/main" id="{5DBBAD4A-D3F4-E44D-8724-76A84D297F15}"/>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27" name="Straight Connector 26">
            <a:extLst>
              <a:ext uri="{FF2B5EF4-FFF2-40B4-BE49-F238E27FC236}">
                <a16:creationId xmlns:a16="http://schemas.microsoft.com/office/drawing/2014/main" id="{FC8ABB60-D80B-2B41-8BD7-B776B5893BA0}"/>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Footer Placeholder 4">
            <a:extLst>
              <a:ext uri="{FF2B5EF4-FFF2-40B4-BE49-F238E27FC236}">
                <a16:creationId xmlns:a16="http://schemas.microsoft.com/office/drawing/2014/main" id="{3272D22A-BE07-7A4C-859C-C98E09317AFC}"/>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22" name="Title 2">
            <a:extLst>
              <a:ext uri="{FF2B5EF4-FFF2-40B4-BE49-F238E27FC236}">
                <a16:creationId xmlns:a16="http://schemas.microsoft.com/office/drawing/2014/main" id="{39AF3BD4-B27D-E44A-95DF-4CBB9E787621}"/>
              </a:ext>
            </a:extLst>
          </p:cNvPr>
          <p:cNvSpPr>
            <a:spLocks noGrp="1"/>
          </p:cNvSpPr>
          <p:nvPr>
            <p:ph type="title" hasCustomPrompt="1"/>
          </p:nvPr>
        </p:nvSpPr>
        <p:spPr>
          <a:xfrm>
            <a:off x="927948" y="681041"/>
            <a:ext cx="8000053" cy="515901"/>
          </a:xfrm>
        </p:spPr>
        <p:txBody>
          <a:bodyPr/>
          <a:lstStyle>
            <a:lvl1pPr>
              <a:defRPr>
                <a:solidFill>
                  <a:schemeClr val="tx1"/>
                </a:solidFill>
              </a:defRPr>
            </a:lvl1pPr>
          </a:lstStyle>
          <a:p>
            <a:r>
              <a:rPr lang="en-GB" dirty="0"/>
              <a:t>Click to edit master title style</a:t>
            </a:r>
            <a:endParaRPr lang="en-US" dirty="0"/>
          </a:p>
        </p:txBody>
      </p:sp>
      <p:sp>
        <p:nvSpPr>
          <p:cNvPr id="23" name="Content Placeholder 2">
            <a:extLst>
              <a:ext uri="{FF2B5EF4-FFF2-40B4-BE49-F238E27FC236}">
                <a16:creationId xmlns:a16="http://schemas.microsoft.com/office/drawing/2014/main" id="{AF784C38-9468-0E4B-B9C5-984C05882968}"/>
              </a:ext>
            </a:extLst>
          </p:cNvPr>
          <p:cNvSpPr>
            <a:spLocks noGrp="1"/>
          </p:cNvSpPr>
          <p:nvPr>
            <p:ph sz="half" idx="1" hasCustomPrompt="1"/>
          </p:nvPr>
        </p:nvSpPr>
        <p:spPr>
          <a:xfrm>
            <a:off x="900853" y="2073675"/>
            <a:ext cx="8027147" cy="3851637"/>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55759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5"/>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B7480B0D-55A4-A64E-A694-89023BC348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0549" y="5747355"/>
            <a:ext cx="3421451" cy="6237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3ED94C0-91FB-164C-A24F-0962BE4EAD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18255" y="5830667"/>
            <a:ext cx="3913196" cy="457137"/>
          </a:xfrm>
          <a:prstGeom prst="rect">
            <a:avLst/>
          </a:prstGeom>
        </p:spPr>
      </p:pic>
      <p:pic>
        <p:nvPicPr>
          <p:cNvPr id="8" name="Picture 7">
            <a:extLst>
              <a:ext uri="{FF2B5EF4-FFF2-40B4-BE49-F238E27FC236}">
                <a16:creationId xmlns:a16="http://schemas.microsoft.com/office/drawing/2014/main" id="{69F46B85-45A2-644E-92C7-F6A2B4654EE5}"/>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292" r="24838" b="15968"/>
          <a:stretch/>
        </p:blipFill>
        <p:spPr>
          <a:xfrm>
            <a:off x="7440000" y="123591"/>
            <a:ext cx="4752000" cy="5623764"/>
          </a:xfrm>
          <a:prstGeom prst="rect">
            <a:avLst/>
          </a:prstGeom>
        </p:spPr>
      </p:pic>
      <p:sp>
        <p:nvSpPr>
          <p:cNvPr id="5" name="Title 1">
            <a:extLst>
              <a:ext uri="{FF2B5EF4-FFF2-40B4-BE49-F238E27FC236}">
                <a16:creationId xmlns:a16="http://schemas.microsoft.com/office/drawing/2014/main" id="{3AB8F46D-BDE8-E542-9A5B-0E2A5EC79A22}"/>
              </a:ext>
            </a:extLst>
          </p:cNvPr>
          <p:cNvSpPr>
            <a:spLocks noGrp="1"/>
          </p:cNvSpPr>
          <p:nvPr>
            <p:ph type="ctrTitle" idx="4294967295" hasCustomPrompt="1"/>
          </p:nvPr>
        </p:nvSpPr>
        <p:spPr>
          <a:xfrm>
            <a:off x="986522" y="2721859"/>
            <a:ext cx="6177737" cy="626701"/>
          </a:xfrm>
        </p:spPr>
        <p:txBody>
          <a:bodyPr anchor="ctr" anchorCtr="0"/>
          <a:lstStyle>
            <a:lvl1pPr>
              <a:spcBef>
                <a:spcPts val="1200"/>
              </a:spcBef>
              <a:spcAft>
                <a:spcPts val="1800"/>
              </a:spcAft>
              <a:defRPr sz="4000">
                <a:solidFill>
                  <a:schemeClr val="tx1"/>
                </a:solidFill>
              </a:defRPr>
            </a:lvl1pPr>
          </a:lstStyle>
          <a:p>
            <a:pPr>
              <a:spcBef>
                <a:spcPts val="1200"/>
              </a:spcBef>
              <a:spcAft>
                <a:spcPts val="1800"/>
              </a:spcAft>
            </a:pPr>
            <a:r>
              <a:rPr lang="en-GB" dirty="0"/>
              <a:t>Click to edit master title</a:t>
            </a:r>
            <a:endParaRPr lang="en-US" sz="3600" b="0" dirty="0"/>
          </a:p>
        </p:txBody>
      </p:sp>
    </p:spTree>
    <p:extLst>
      <p:ext uri="{BB962C8B-B14F-4D97-AF65-F5344CB8AC3E}">
        <p14:creationId xmlns:p14="http://schemas.microsoft.com/office/powerpoint/2010/main" val="6846208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5"/>
        </a:solidFill>
        <a:effectLst/>
      </p:bgPr>
    </p:bg>
    <p:spTree>
      <p:nvGrpSpPr>
        <p:cNvPr id="1" name=""/>
        <p:cNvGrpSpPr/>
        <p:nvPr/>
      </p:nvGrpSpPr>
      <p:grpSpPr>
        <a:xfrm>
          <a:off x="0" y="0"/>
          <a:ext cx="0" cy="0"/>
          <a:chOff x="0" y="0"/>
          <a:chExt cx="0" cy="0"/>
        </a:xfrm>
      </p:grpSpPr>
      <p:pic>
        <p:nvPicPr>
          <p:cNvPr id="6" name="Picture 5" descr="A large building&#10;&#10;Description automatically generated">
            <a:extLst>
              <a:ext uri="{FF2B5EF4-FFF2-40B4-BE49-F238E27FC236}">
                <a16:creationId xmlns:a16="http://schemas.microsoft.com/office/drawing/2014/main" id="{B2BB5BB1-B6B9-9040-89AD-E2BBE29B4A2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8000" y="0"/>
            <a:ext cx="12288000" cy="6858000"/>
          </a:xfrm>
          <a:prstGeom prst="rect">
            <a:avLst/>
          </a:prstGeom>
        </p:spPr>
      </p:pic>
      <p:sp>
        <p:nvSpPr>
          <p:cNvPr id="7" name="Title 1">
            <a:extLst>
              <a:ext uri="{FF2B5EF4-FFF2-40B4-BE49-F238E27FC236}">
                <a16:creationId xmlns:a16="http://schemas.microsoft.com/office/drawing/2014/main" id="{7A94B295-435E-1043-BDD3-FB0CD2C953F9}"/>
              </a:ext>
            </a:extLst>
          </p:cNvPr>
          <p:cNvSpPr>
            <a:spLocks noGrp="1"/>
          </p:cNvSpPr>
          <p:nvPr>
            <p:ph type="ctrTitle" idx="4294967295" hasCustomPrompt="1"/>
          </p:nvPr>
        </p:nvSpPr>
        <p:spPr>
          <a:xfrm>
            <a:off x="545281" y="1234444"/>
            <a:ext cx="6769920" cy="1291498"/>
          </a:xfrm>
        </p:spPr>
        <p:txBody>
          <a:bodyPr anchor="ctr" anchorCtr="0"/>
          <a:lstStyle>
            <a:lvl1pPr>
              <a:spcBef>
                <a:spcPts val="1200"/>
              </a:spcBef>
              <a:spcAft>
                <a:spcPts val="1800"/>
              </a:spcAft>
              <a:defRPr sz="4400">
                <a:solidFill>
                  <a:schemeClr val="tx1"/>
                </a:solidFill>
              </a:defRPr>
            </a:lvl1pPr>
          </a:lstStyle>
          <a:p>
            <a:pPr>
              <a:spcBef>
                <a:spcPts val="1200"/>
              </a:spcBef>
              <a:spcAft>
                <a:spcPts val="1800"/>
              </a:spcAft>
            </a:pPr>
            <a:r>
              <a:rPr lang="en-GB" dirty="0"/>
              <a:t>Click to edit master title style</a:t>
            </a:r>
            <a:endParaRPr lang="en-US" sz="3600" b="0" dirty="0"/>
          </a:p>
        </p:txBody>
      </p:sp>
      <p:pic>
        <p:nvPicPr>
          <p:cNvPr id="9" name="Picture 8">
            <a:extLst>
              <a:ext uri="{FF2B5EF4-FFF2-40B4-BE49-F238E27FC236}">
                <a16:creationId xmlns:a16="http://schemas.microsoft.com/office/drawing/2014/main" id="{4EE8658E-6762-D748-9541-CAE3733CC53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7439419" y="5640420"/>
            <a:ext cx="4601636" cy="978935"/>
          </a:xfrm>
          <a:prstGeom prst="rect">
            <a:avLst/>
          </a:prstGeom>
        </p:spPr>
      </p:pic>
      <p:pic>
        <p:nvPicPr>
          <p:cNvPr id="10" name="Picture 9">
            <a:extLst>
              <a:ext uri="{FF2B5EF4-FFF2-40B4-BE49-F238E27FC236}">
                <a16:creationId xmlns:a16="http://schemas.microsoft.com/office/drawing/2014/main" id="{24F821C1-4A4F-754D-9304-DE6A621E5887}"/>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50953" y="5491456"/>
            <a:ext cx="4057481" cy="1127899"/>
          </a:xfrm>
          <a:prstGeom prst="rect">
            <a:avLst/>
          </a:prstGeom>
        </p:spPr>
      </p:pic>
    </p:spTree>
    <p:extLst>
      <p:ext uri="{BB962C8B-B14F-4D97-AF65-F5344CB8AC3E}">
        <p14:creationId xmlns:p14="http://schemas.microsoft.com/office/powerpoint/2010/main" val="990226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9D90A5-D16B-7F48-93A7-F38323A0C98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4"/>
          <a:stretch/>
        </p:blipFill>
        <p:spPr>
          <a:xfrm>
            <a:off x="0" y="0"/>
            <a:ext cx="12240000" cy="6876000"/>
          </a:xfrm>
          <a:prstGeom prst="rect">
            <a:avLst/>
          </a:prstGeom>
        </p:spPr>
      </p:pic>
      <p:sp>
        <p:nvSpPr>
          <p:cNvPr id="11" name="Title 1">
            <a:extLst>
              <a:ext uri="{FF2B5EF4-FFF2-40B4-BE49-F238E27FC236}">
                <a16:creationId xmlns:a16="http://schemas.microsoft.com/office/drawing/2014/main" id="{162BBB0F-E4D4-084A-A182-A830C8FD75AC}"/>
              </a:ext>
            </a:extLst>
          </p:cNvPr>
          <p:cNvSpPr>
            <a:spLocks noGrp="1"/>
          </p:cNvSpPr>
          <p:nvPr>
            <p:ph type="ctrTitle" idx="4294967295" hasCustomPrompt="1"/>
          </p:nvPr>
        </p:nvSpPr>
        <p:spPr>
          <a:xfrm>
            <a:off x="707841" y="1234444"/>
            <a:ext cx="6769920" cy="1291498"/>
          </a:xfrm>
        </p:spPr>
        <p:txBody>
          <a:bodyPr anchor="ctr" anchorCtr="0"/>
          <a:lstStyle>
            <a:lvl1pPr>
              <a:spcBef>
                <a:spcPts val="1200"/>
              </a:spcBef>
              <a:spcAft>
                <a:spcPts val="1800"/>
              </a:spcAft>
              <a:defRPr sz="4400">
                <a:solidFill>
                  <a:schemeClr val="bg1"/>
                </a:solidFill>
              </a:defRPr>
            </a:lvl1pPr>
          </a:lstStyle>
          <a:p>
            <a:pPr>
              <a:spcBef>
                <a:spcPts val="1200"/>
              </a:spcBef>
              <a:spcAft>
                <a:spcPts val="1800"/>
              </a:spcAft>
            </a:pPr>
            <a:r>
              <a:rPr lang="en-GB" dirty="0"/>
              <a:t>Click to edit master title style</a:t>
            </a:r>
            <a:endParaRPr lang="en-US" sz="3600" b="0" dirty="0"/>
          </a:p>
        </p:txBody>
      </p:sp>
      <p:pic>
        <p:nvPicPr>
          <p:cNvPr id="12" name="Picture 11">
            <a:extLst>
              <a:ext uri="{FF2B5EF4-FFF2-40B4-BE49-F238E27FC236}">
                <a16:creationId xmlns:a16="http://schemas.microsoft.com/office/drawing/2014/main" id="{40D786CB-0839-3A45-BB48-4A2690E76454}"/>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7280115" y="5623564"/>
            <a:ext cx="4601636" cy="978935"/>
          </a:xfrm>
          <a:prstGeom prst="rect">
            <a:avLst/>
          </a:prstGeom>
        </p:spPr>
      </p:pic>
      <p:pic>
        <p:nvPicPr>
          <p:cNvPr id="13" name="Picture 12">
            <a:extLst>
              <a:ext uri="{FF2B5EF4-FFF2-40B4-BE49-F238E27FC236}">
                <a16:creationId xmlns:a16="http://schemas.microsoft.com/office/drawing/2014/main" id="{89866CA1-73C5-DC48-9F98-B77716CB44D3}"/>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310257" y="5491456"/>
            <a:ext cx="4057481" cy="1127899"/>
          </a:xfrm>
          <a:prstGeom prst="rect">
            <a:avLst/>
          </a:prstGeom>
        </p:spPr>
      </p:pic>
    </p:spTree>
    <p:extLst>
      <p:ext uri="{BB962C8B-B14F-4D97-AF65-F5344CB8AC3E}">
        <p14:creationId xmlns:p14="http://schemas.microsoft.com/office/powerpoint/2010/main" val="27458681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0BB02FB-4606-450B-88A1-B562AF522D05}" type="datetimeFigureOut">
              <a:rPr lang="en-AU" smtClean="0"/>
              <a:t>29/10/2020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F8699A-B64B-4603-B7F7-5066234DE78A}" type="slidenum">
              <a:rPr lang="en-AU" smtClean="0"/>
              <a:t>‹#›</a:t>
            </a:fld>
            <a:endParaRPr lang="en-AU"/>
          </a:p>
        </p:txBody>
      </p:sp>
    </p:spTree>
    <p:extLst>
      <p:ext uri="{BB962C8B-B14F-4D97-AF65-F5344CB8AC3E}">
        <p14:creationId xmlns:p14="http://schemas.microsoft.com/office/powerpoint/2010/main" val="39072743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0BB02FB-4606-450B-88A1-B562AF522D05}" type="datetimeFigureOut">
              <a:rPr lang="en-AU" smtClean="0"/>
              <a:t>29/10/2020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F8699A-B64B-4603-B7F7-5066234DE78A}" type="slidenum">
              <a:rPr lang="en-AU" smtClean="0"/>
              <a:t>‹#›</a:t>
            </a:fld>
            <a:endParaRPr lang="en-AU"/>
          </a:p>
        </p:txBody>
      </p:sp>
    </p:spTree>
    <p:extLst>
      <p:ext uri="{BB962C8B-B14F-4D97-AF65-F5344CB8AC3E}">
        <p14:creationId xmlns:p14="http://schemas.microsoft.com/office/powerpoint/2010/main" val="3392433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BB02FB-4606-450B-88A1-B562AF522D05}" type="datetimeFigureOut">
              <a:rPr lang="en-AU" smtClean="0"/>
              <a:t>29/10/2020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F8699A-B64B-4603-B7F7-5066234DE78A}" type="slidenum">
              <a:rPr lang="en-AU" smtClean="0"/>
              <a:t>‹#›</a:t>
            </a:fld>
            <a:endParaRPr lang="en-AU"/>
          </a:p>
        </p:txBody>
      </p:sp>
    </p:spTree>
    <p:extLst>
      <p:ext uri="{BB962C8B-B14F-4D97-AF65-F5344CB8AC3E}">
        <p14:creationId xmlns:p14="http://schemas.microsoft.com/office/powerpoint/2010/main" val="36880945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0BB02FB-4606-450B-88A1-B562AF522D05}" type="datetimeFigureOut">
              <a:rPr lang="en-AU" smtClean="0"/>
              <a:t>29/10/2020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6F8699A-B64B-4603-B7F7-5066234DE78A}" type="slidenum">
              <a:rPr lang="en-AU" smtClean="0"/>
              <a:t>‹#›</a:t>
            </a:fld>
            <a:endParaRPr lang="en-AU"/>
          </a:p>
        </p:txBody>
      </p:sp>
    </p:spTree>
    <p:extLst>
      <p:ext uri="{BB962C8B-B14F-4D97-AF65-F5344CB8AC3E}">
        <p14:creationId xmlns:p14="http://schemas.microsoft.com/office/powerpoint/2010/main" val="12918418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0BB02FB-4606-450B-88A1-B562AF522D05}" type="datetimeFigureOut">
              <a:rPr lang="en-AU" smtClean="0"/>
              <a:t>29/10/2020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6F8699A-B64B-4603-B7F7-5066234DE78A}" type="slidenum">
              <a:rPr lang="en-AU" smtClean="0"/>
              <a:t>‹#›</a:t>
            </a:fld>
            <a:endParaRPr lang="en-AU"/>
          </a:p>
        </p:txBody>
      </p:sp>
    </p:spTree>
    <p:extLst>
      <p:ext uri="{BB962C8B-B14F-4D97-AF65-F5344CB8AC3E}">
        <p14:creationId xmlns:p14="http://schemas.microsoft.com/office/powerpoint/2010/main" val="15109594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0BB02FB-4606-450B-88A1-B562AF522D05}" type="datetimeFigureOut">
              <a:rPr lang="en-AU" smtClean="0"/>
              <a:t>29/10/2020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6F8699A-B64B-4603-B7F7-5066234DE78A}" type="slidenum">
              <a:rPr lang="en-AU" smtClean="0"/>
              <a:t>‹#›</a:t>
            </a:fld>
            <a:endParaRPr lang="en-AU"/>
          </a:p>
        </p:txBody>
      </p:sp>
    </p:spTree>
    <p:extLst>
      <p:ext uri="{BB962C8B-B14F-4D97-AF65-F5344CB8AC3E}">
        <p14:creationId xmlns:p14="http://schemas.microsoft.com/office/powerpoint/2010/main" val="7268302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B02FB-4606-450B-88A1-B562AF522D05}" type="datetimeFigureOut">
              <a:rPr lang="en-AU" smtClean="0"/>
              <a:t>29/10/2020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6F8699A-B64B-4603-B7F7-5066234DE78A}" type="slidenum">
              <a:rPr lang="en-AU" smtClean="0"/>
              <a:t>‹#›</a:t>
            </a:fld>
            <a:endParaRPr lang="en-AU"/>
          </a:p>
        </p:txBody>
      </p:sp>
    </p:spTree>
    <p:extLst>
      <p:ext uri="{BB962C8B-B14F-4D97-AF65-F5344CB8AC3E}">
        <p14:creationId xmlns:p14="http://schemas.microsoft.com/office/powerpoint/2010/main" val="3739394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3A4E1E-A86E-D748-903A-6D9E98546A7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0"/>
          <a:stretch/>
        </p:blipFill>
        <p:spPr>
          <a:xfrm>
            <a:off x="8593355" y="0"/>
            <a:ext cx="3600000" cy="6220408"/>
          </a:xfrm>
          <a:prstGeom prst="rect">
            <a:avLst/>
          </a:prstGeom>
        </p:spPr>
      </p:pic>
      <p:sp>
        <p:nvSpPr>
          <p:cNvPr id="13" name="Rectangle 12">
            <a:extLst>
              <a:ext uri="{FF2B5EF4-FFF2-40B4-BE49-F238E27FC236}">
                <a16:creationId xmlns:a16="http://schemas.microsoft.com/office/drawing/2014/main" id="{EF8CB5A2-69F8-6640-B350-9282DBF3A7F2}"/>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14" name="Picture 13" descr="A close up of a screen&#10;&#10;Description automatically generated">
            <a:extLst>
              <a:ext uri="{FF2B5EF4-FFF2-40B4-BE49-F238E27FC236}">
                <a16:creationId xmlns:a16="http://schemas.microsoft.com/office/drawing/2014/main" id="{60B447DF-4D6A-9A42-9CAB-2F936F06F64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5" name="TextBox 14">
            <a:extLst>
              <a:ext uri="{FF2B5EF4-FFF2-40B4-BE49-F238E27FC236}">
                <a16:creationId xmlns:a16="http://schemas.microsoft.com/office/drawing/2014/main" id="{9CC9B4CF-2C96-6B4A-8B72-8B4199F8A2BC}"/>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6" name="Straight Connector 15">
            <a:extLst>
              <a:ext uri="{FF2B5EF4-FFF2-40B4-BE49-F238E27FC236}">
                <a16:creationId xmlns:a16="http://schemas.microsoft.com/office/drawing/2014/main" id="{27054AAC-0264-D741-886A-0C0596594690}"/>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4">
            <a:extLst>
              <a:ext uri="{FF2B5EF4-FFF2-40B4-BE49-F238E27FC236}">
                <a16:creationId xmlns:a16="http://schemas.microsoft.com/office/drawing/2014/main" id="{26AEBB22-6CEB-5148-8234-6A82032770E2}"/>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10" name="Title 2">
            <a:extLst>
              <a:ext uri="{FF2B5EF4-FFF2-40B4-BE49-F238E27FC236}">
                <a16:creationId xmlns:a16="http://schemas.microsoft.com/office/drawing/2014/main" id="{ED384688-30C1-8541-B32F-5D2B57F48614}"/>
              </a:ext>
            </a:extLst>
          </p:cNvPr>
          <p:cNvSpPr>
            <a:spLocks noGrp="1"/>
          </p:cNvSpPr>
          <p:nvPr>
            <p:ph type="title" hasCustomPrompt="1"/>
          </p:nvPr>
        </p:nvSpPr>
        <p:spPr>
          <a:xfrm>
            <a:off x="927948" y="681041"/>
            <a:ext cx="7838101" cy="515901"/>
          </a:xfrm>
        </p:spPr>
        <p:txBody>
          <a:bodyPr/>
          <a:lstStyle>
            <a:lvl1pPr>
              <a:defRPr>
                <a:solidFill>
                  <a:schemeClr val="tx1"/>
                </a:solidFill>
              </a:defRPr>
            </a:lvl1pPr>
          </a:lstStyle>
          <a:p>
            <a:r>
              <a:rPr lang="en-GB" dirty="0"/>
              <a:t>Click to edit master title style</a:t>
            </a:r>
            <a:endParaRPr lang="en-US" dirty="0"/>
          </a:p>
        </p:txBody>
      </p:sp>
      <p:sp>
        <p:nvSpPr>
          <p:cNvPr id="12" name="Content Placeholder 2">
            <a:extLst>
              <a:ext uri="{FF2B5EF4-FFF2-40B4-BE49-F238E27FC236}">
                <a16:creationId xmlns:a16="http://schemas.microsoft.com/office/drawing/2014/main" id="{C53CF16D-E114-1343-9EA9-FD64CB712257}"/>
              </a:ext>
            </a:extLst>
          </p:cNvPr>
          <p:cNvSpPr>
            <a:spLocks noGrp="1"/>
          </p:cNvSpPr>
          <p:nvPr>
            <p:ph sz="half" idx="1" hasCustomPrompt="1"/>
          </p:nvPr>
        </p:nvSpPr>
        <p:spPr>
          <a:xfrm>
            <a:off x="900853" y="2120723"/>
            <a:ext cx="7865195" cy="372229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17456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BB02FB-4606-450B-88A1-B562AF522D05}" type="datetimeFigureOut">
              <a:rPr lang="en-AU" smtClean="0"/>
              <a:t>29/10/2020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6F8699A-B64B-4603-B7F7-5066234DE78A}" type="slidenum">
              <a:rPr lang="en-AU" smtClean="0"/>
              <a:t>‹#›</a:t>
            </a:fld>
            <a:endParaRPr lang="en-AU"/>
          </a:p>
        </p:txBody>
      </p:sp>
    </p:spTree>
    <p:extLst>
      <p:ext uri="{BB962C8B-B14F-4D97-AF65-F5344CB8AC3E}">
        <p14:creationId xmlns:p14="http://schemas.microsoft.com/office/powerpoint/2010/main" val="20619564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BB02FB-4606-450B-88A1-B562AF522D05}" type="datetimeFigureOut">
              <a:rPr lang="en-AU" smtClean="0"/>
              <a:t>29/10/2020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6F8699A-B64B-4603-B7F7-5066234DE78A}" type="slidenum">
              <a:rPr lang="en-AU" smtClean="0"/>
              <a:t>‹#›</a:t>
            </a:fld>
            <a:endParaRPr lang="en-AU"/>
          </a:p>
        </p:txBody>
      </p:sp>
    </p:spTree>
    <p:extLst>
      <p:ext uri="{BB962C8B-B14F-4D97-AF65-F5344CB8AC3E}">
        <p14:creationId xmlns:p14="http://schemas.microsoft.com/office/powerpoint/2010/main" val="2003245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0BB02FB-4606-450B-88A1-B562AF522D05}" type="datetimeFigureOut">
              <a:rPr lang="en-AU" smtClean="0"/>
              <a:t>29/10/2020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F8699A-B64B-4603-B7F7-5066234DE78A}" type="slidenum">
              <a:rPr lang="en-AU" smtClean="0"/>
              <a:t>‹#›</a:t>
            </a:fld>
            <a:endParaRPr lang="en-AU"/>
          </a:p>
        </p:txBody>
      </p:sp>
    </p:spTree>
    <p:extLst>
      <p:ext uri="{BB962C8B-B14F-4D97-AF65-F5344CB8AC3E}">
        <p14:creationId xmlns:p14="http://schemas.microsoft.com/office/powerpoint/2010/main" val="11329813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0BB02FB-4606-450B-88A1-B562AF522D05}" type="datetimeFigureOut">
              <a:rPr lang="en-AU" smtClean="0"/>
              <a:t>29/10/2020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F8699A-B64B-4603-B7F7-5066234DE78A}" type="slidenum">
              <a:rPr lang="en-AU" smtClean="0"/>
              <a:t>‹#›</a:t>
            </a:fld>
            <a:endParaRPr lang="en-AU"/>
          </a:p>
        </p:txBody>
      </p:sp>
    </p:spTree>
    <p:extLst>
      <p:ext uri="{BB962C8B-B14F-4D97-AF65-F5344CB8AC3E}">
        <p14:creationId xmlns:p14="http://schemas.microsoft.com/office/powerpoint/2010/main" val="52216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8C9A50-2F56-654F-9766-159A2C04BB6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0"/>
          <a:stretch/>
        </p:blipFill>
        <p:spPr>
          <a:xfrm>
            <a:off x="8593355" y="0"/>
            <a:ext cx="3600000" cy="6220408"/>
          </a:xfrm>
          <a:prstGeom prst="rect">
            <a:avLst/>
          </a:prstGeom>
        </p:spPr>
      </p:pic>
      <p:sp>
        <p:nvSpPr>
          <p:cNvPr id="9" name="Rectangle 8">
            <a:extLst>
              <a:ext uri="{FF2B5EF4-FFF2-40B4-BE49-F238E27FC236}">
                <a16:creationId xmlns:a16="http://schemas.microsoft.com/office/drawing/2014/main" id="{D04ED50B-4280-CC4F-A23A-C87DE7249DE1}"/>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10" name="Picture 9" descr="A close up of a screen&#10;&#10;Description automatically generated">
            <a:extLst>
              <a:ext uri="{FF2B5EF4-FFF2-40B4-BE49-F238E27FC236}">
                <a16:creationId xmlns:a16="http://schemas.microsoft.com/office/drawing/2014/main" id="{9BEEB267-4430-1048-866A-8D536366418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11" name="TextBox 10">
            <a:extLst>
              <a:ext uri="{FF2B5EF4-FFF2-40B4-BE49-F238E27FC236}">
                <a16:creationId xmlns:a16="http://schemas.microsoft.com/office/drawing/2014/main" id="{2BB017C5-722F-474A-A360-471AE30BF85D}"/>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12" name="Straight Connector 11">
            <a:extLst>
              <a:ext uri="{FF2B5EF4-FFF2-40B4-BE49-F238E27FC236}">
                <a16:creationId xmlns:a16="http://schemas.microsoft.com/office/drawing/2014/main" id="{D3CC503C-E7F7-A84D-8CDD-77F4C6F3F7E4}"/>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18A50B4-A3AD-F948-9301-CDD04AA40208}"/>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sp>
        <p:nvSpPr>
          <p:cNvPr id="6" name="Title 2">
            <a:extLst>
              <a:ext uri="{FF2B5EF4-FFF2-40B4-BE49-F238E27FC236}">
                <a16:creationId xmlns:a16="http://schemas.microsoft.com/office/drawing/2014/main" id="{8DACFCB6-FB16-EF4C-95BA-193B2838BABF}"/>
              </a:ext>
            </a:extLst>
          </p:cNvPr>
          <p:cNvSpPr>
            <a:spLocks noGrp="1"/>
          </p:cNvSpPr>
          <p:nvPr>
            <p:ph type="title" hasCustomPrompt="1"/>
          </p:nvPr>
        </p:nvSpPr>
        <p:spPr>
          <a:xfrm>
            <a:off x="927948" y="681041"/>
            <a:ext cx="7838101" cy="515901"/>
          </a:xfrm>
        </p:spPr>
        <p:txBody>
          <a:bodyPr/>
          <a:lstStyle>
            <a:lvl1pPr>
              <a:defRPr>
                <a:solidFill>
                  <a:schemeClr val="bg1"/>
                </a:solidFill>
              </a:defRPr>
            </a:lvl1pPr>
          </a:lstStyle>
          <a:p>
            <a:r>
              <a:rPr lang="en-GB" dirty="0"/>
              <a:t>Click to edit master title style</a:t>
            </a:r>
            <a:endParaRPr lang="en-US" dirty="0"/>
          </a:p>
        </p:txBody>
      </p:sp>
      <p:sp>
        <p:nvSpPr>
          <p:cNvPr id="14" name="Content Placeholder 2">
            <a:extLst>
              <a:ext uri="{FF2B5EF4-FFF2-40B4-BE49-F238E27FC236}">
                <a16:creationId xmlns:a16="http://schemas.microsoft.com/office/drawing/2014/main" id="{75A2AF49-DAFA-074F-B330-EBBE26732781}"/>
              </a:ext>
            </a:extLst>
          </p:cNvPr>
          <p:cNvSpPr>
            <a:spLocks noGrp="1"/>
          </p:cNvSpPr>
          <p:nvPr>
            <p:ph sz="half" idx="1" hasCustomPrompt="1"/>
          </p:nvPr>
        </p:nvSpPr>
        <p:spPr>
          <a:xfrm>
            <a:off x="900853" y="2103122"/>
            <a:ext cx="7865195" cy="3730753"/>
          </a:xfrm>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47275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EB38BE-FEAD-6348-B61C-3F5E804691F6}"/>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6" name="Picture 5" descr="A close up of a screen&#10;&#10;Description automatically generated">
            <a:extLst>
              <a:ext uri="{FF2B5EF4-FFF2-40B4-BE49-F238E27FC236}">
                <a16:creationId xmlns:a16="http://schemas.microsoft.com/office/drawing/2014/main" id="{31BC179B-BA02-F948-A44F-108B98DCBB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7" name="TextBox 6">
            <a:extLst>
              <a:ext uri="{FF2B5EF4-FFF2-40B4-BE49-F238E27FC236}">
                <a16:creationId xmlns:a16="http://schemas.microsoft.com/office/drawing/2014/main" id="{6378B57F-67BE-C84A-AEDD-94CE0FDD8431}"/>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CA338630-C027-054C-A74B-094E10B161BE}"/>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F83A0087-4E37-8B48-82E7-3AA36D496BB1}"/>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12" name="Picture 11">
            <a:extLst>
              <a:ext uri="{FF2B5EF4-FFF2-40B4-BE49-F238E27FC236}">
                <a16:creationId xmlns:a16="http://schemas.microsoft.com/office/drawing/2014/main" id="{D484CD60-4554-734D-A069-764978A01B2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5400000">
            <a:off x="7446000" y="1427362"/>
            <a:ext cx="6228000" cy="3264000"/>
          </a:xfrm>
          <a:prstGeom prst="rect">
            <a:avLst/>
          </a:prstGeom>
        </p:spPr>
      </p:pic>
      <p:sp>
        <p:nvSpPr>
          <p:cNvPr id="11" name="Title 1">
            <a:extLst>
              <a:ext uri="{FF2B5EF4-FFF2-40B4-BE49-F238E27FC236}">
                <a16:creationId xmlns:a16="http://schemas.microsoft.com/office/drawing/2014/main" id="{BD808A4A-7AA1-9946-9E35-E94B132D9E70}"/>
              </a:ext>
            </a:extLst>
          </p:cNvPr>
          <p:cNvSpPr>
            <a:spLocks noGrp="1"/>
          </p:cNvSpPr>
          <p:nvPr>
            <p:ph type="title" hasCustomPrompt="1"/>
          </p:nvPr>
        </p:nvSpPr>
        <p:spPr>
          <a:xfrm>
            <a:off x="927948" y="2248462"/>
            <a:ext cx="7536784" cy="626701"/>
          </a:xfrm>
        </p:spPr>
        <p:txBody>
          <a:bodyPr/>
          <a:lstStyle>
            <a:lvl1pPr>
              <a:defRPr sz="4000">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78390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EB38BE-FEAD-6348-B61C-3F5E804691F6}"/>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6" name="Picture 5" descr="A close up of a screen&#10;&#10;Description automatically generated">
            <a:extLst>
              <a:ext uri="{FF2B5EF4-FFF2-40B4-BE49-F238E27FC236}">
                <a16:creationId xmlns:a16="http://schemas.microsoft.com/office/drawing/2014/main" id="{31BC179B-BA02-F948-A44F-108B98DCBB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7" name="TextBox 6">
            <a:extLst>
              <a:ext uri="{FF2B5EF4-FFF2-40B4-BE49-F238E27FC236}">
                <a16:creationId xmlns:a16="http://schemas.microsoft.com/office/drawing/2014/main" id="{6378B57F-67BE-C84A-AEDD-94CE0FDD8431}"/>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CA338630-C027-054C-A74B-094E10B161BE}"/>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F83A0087-4E37-8B48-82E7-3AA36D496BB1}"/>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12" name="Picture 11">
            <a:extLst>
              <a:ext uri="{FF2B5EF4-FFF2-40B4-BE49-F238E27FC236}">
                <a16:creationId xmlns:a16="http://schemas.microsoft.com/office/drawing/2014/main" id="{D484CD60-4554-734D-A069-764978A01B2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5400000">
            <a:off x="7446000" y="1427362"/>
            <a:ext cx="6228000" cy="3264000"/>
          </a:xfrm>
          <a:prstGeom prst="rect">
            <a:avLst/>
          </a:prstGeom>
        </p:spPr>
      </p:pic>
      <p:pic>
        <p:nvPicPr>
          <p:cNvPr id="10" name="Picture 9">
            <a:extLst>
              <a:ext uri="{FF2B5EF4-FFF2-40B4-BE49-F238E27FC236}">
                <a16:creationId xmlns:a16="http://schemas.microsoft.com/office/drawing/2014/main" id="{49AF3F03-182C-4C41-9B69-FAAE725BA753}"/>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0"/>
          <a:stretch/>
        </p:blipFill>
        <p:spPr>
          <a:xfrm>
            <a:off x="8593355" y="0"/>
            <a:ext cx="3600000" cy="6220408"/>
          </a:xfrm>
          <a:prstGeom prst="rect">
            <a:avLst/>
          </a:prstGeom>
        </p:spPr>
      </p:pic>
      <p:sp>
        <p:nvSpPr>
          <p:cNvPr id="11" name="Title 1">
            <a:extLst>
              <a:ext uri="{FF2B5EF4-FFF2-40B4-BE49-F238E27FC236}">
                <a16:creationId xmlns:a16="http://schemas.microsoft.com/office/drawing/2014/main" id="{BD808A4A-7AA1-9946-9E35-E94B132D9E70}"/>
              </a:ext>
            </a:extLst>
          </p:cNvPr>
          <p:cNvSpPr>
            <a:spLocks noGrp="1"/>
          </p:cNvSpPr>
          <p:nvPr>
            <p:ph type="title" hasCustomPrompt="1"/>
          </p:nvPr>
        </p:nvSpPr>
        <p:spPr>
          <a:xfrm>
            <a:off x="927951" y="2248462"/>
            <a:ext cx="7496724" cy="626701"/>
          </a:xfrm>
        </p:spPr>
        <p:txBody>
          <a:bodyPr/>
          <a:lstStyle>
            <a:lvl1pPr>
              <a:defRPr sz="4000">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77302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EB38BE-FEAD-6348-B61C-3F5E804691F6}"/>
              </a:ext>
            </a:extLst>
          </p:cNvPr>
          <p:cNvSpPr/>
          <p:nvPr userDrawn="1"/>
        </p:nvSpPr>
        <p:spPr>
          <a:xfrm>
            <a:off x="0" y="6231477"/>
            <a:ext cx="12192000" cy="626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panose="020B0604020202020204" pitchFamily="34" charset="0"/>
            </a:endParaRPr>
          </a:p>
        </p:txBody>
      </p:sp>
      <p:pic>
        <p:nvPicPr>
          <p:cNvPr id="6" name="Picture 5" descr="A close up of a screen&#10;&#10;Description automatically generated">
            <a:extLst>
              <a:ext uri="{FF2B5EF4-FFF2-40B4-BE49-F238E27FC236}">
                <a16:creationId xmlns:a16="http://schemas.microsoft.com/office/drawing/2014/main" id="{31BC179B-BA02-F948-A44F-108B98DCBB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089" y="6231467"/>
            <a:ext cx="4176880" cy="626532"/>
          </a:xfrm>
          <a:prstGeom prst="rect">
            <a:avLst/>
          </a:prstGeom>
        </p:spPr>
      </p:pic>
      <p:sp>
        <p:nvSpPr>
          <p:cNvPr id="7" name="TextBox 6">
            <a:extLst>
              <a:ext uri="{FF2B5EF4-FFF2-40B4-BE49-F238E27FC236}">
                <a16:creationId xmlns:a16="http://schemas.microsoft.com/office/drawing/2014/main" id="{6378B57F-67BE-C84A-AEDD-94CE0FDD8431}"/>
              </a:ext>
            </a:extLst>
          </p:cNvPr>
          <p:cNvSpPr txBox="1"/>
          <p:nvPr userDrawn="1"/>
        </p:nvSpPr>
        <p:spPr>
          <a:xfrm>
            <a:off x="11162485" y="6375303"/>
            <a:ext cx="1029515" cy="307777"/>
          </a:xfrm>
          <a:prstGeom prst="rect">
            <a:avLst/>
          </a:prstGeom>
          <a:noFill/>
        </p:spPr>
        <p:txBody>
          <a:bodyPr wrap="square" rtlCol="0">
            <a:spAutoFit/>
          </a:bodyPr>
          <a:lstStyle/>
          <a:p>
            <a:pPr algn="ctr"/>
            <a:fld id="{B5F98660-19BF-414E-9E7B-CF2805963732}" type="slidenum">
              <a:rPr lang="en-US" sz="1400" b="1" smtClean="0">
                <a:latin typeface="Arial" panose="020B0604020202020204" pitchFamily="34" charset="0"/>
                <a:cs typeface="Arial" panose="020B0604020202020204" pitchFamily="34" charset="0"/>
              </a:rPr>
              <a:t>‹#›</a:t>
            </a:fld>
            <a:endParaRPr lang="en-US" sz="1400"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CA338630-C027-054C-A74B-094E10B161BE}"/>
              </a:ext>
            </a:extLst>
          </p:cNvPr>
          <p:cNvCxnSpPr/>
          <p:nvPr userDrawn="1"/>
        </p:nvCxnSpPr>
        <p:spPr>
          <a:xfrm>
            <a:off x="11081205" y="638064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F83A0087-4E37-8B48-82E7-3AA36D496BB1}"/>
              </a:ext>
            </a:extLst>
          </p:cNvPr>
          <p:cNvSpPr>
            <a:spLocks noGrp="1"/>
          </p:cNvSpPr>
          <p:nvPr>
            <p:ph type="ftr" sz="quarter" idx="11"/>
          </p:nvPr>
        </p:nvSpPr>
        <p:spPr>
          <a:xfrm>
            <a:off x="4481059" y="6370320"/>
            <a:ext cx="6180172" cy="365125"/>
          </a:xfrm>
          <a:prstGeom prst="rect">
            <a:avLst/>
          </a:prstGeom>
        </p:spPr>
        <p:txBody>
          <a:bodyPr anchor="ctr" anchorCtr="0"/>
          <a:lstStyle>
            <a:lvl1pPr algn="r">
              <a:defRPr sz="1200" b="0" i="0">
                <a:latin typeface="Arial" panose="020B0604020202020204" pitchFamily="34" charset="0"/>
                <a:cs typeface="Arial" panose="020B0604020202020204" pitchFamily="34" charset="0"/>
              </a:defRPr>
            </a:lvl1pPr>
          </a:lstStyle>
          <a:p>
            <a:r>
              <a:rPr lang="en-US" dirty="0"/>
              <a:t>&lt;Presentation Title&gt;</a:t>
            </a:r>
          </a:p>
        </p:txBody>
      </p:sp>
      <p:pic>
        <p:nvPicPr>
          <p:cNvPr id="12" name="Picture 11">
            <a:extLst>
              <a:ext uri="{FF2B5EF4-FFF2-40B4-BE49-F238E27FC236}">
                <a16:creationId xmlns:a16="http://schemas.microsoft.com/office/drawing/2014/main" id="{D484CD60-4554-734D-A069-764978A01B2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5400000">
            <a:off x="7446000" y="1427362"/>
            <a:ext cx="6228000" cy="3264000"/>
          </a:xfrm>
          <a:prstGeom prst="rect">
            <a:avLst/>
          </a:prstGeom>
        </p:spPr>
      </p:pic>
      <p:sp>
        <p:nvSpPr>
          <p:cNvPr id="11" name="Title 1">
            <a:extLst>
              <a:ext uri="{FF2B5EF4-FFF2-40B4-BE49-F238E27FC236}">
                <a16:creationId xmlns:a16="http://schemas.microsoft.com/office/drawing/2014/main" id="{BD808A4A-7AA1-9946-9E35-E94B132D9E70}"/>
              </a:ext>
            </a:extLst>
          </p:cNvPr>
          <p:cNvSpPr>
            <a:spLocks noGrp="1"/>
          </p:cNvSpPr>
          <p:nvPr>
            <p:ph type="title" hasCustomPrompt="1"/>
          </p:nvPr>
        </p:nvSpPr>
        <p:spPr>
          <a:xfrm>
            <a:off x="927948" y="2248462"/>
            <a:ext cx="7513560" cy="626701"/>
          </a:xfrm>
        </p:spPr>
        <p:txBody>
          <a:bodyPr/>
          <a:lstStyle>
            <a:lvl1pPr>
              <a:defRPr sz="4000">
                <a:solidFill>
                  <a:schemeClr val="accent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53390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2.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6A39B8-8D68-F24E-8DDD-551AD201F367}"/>
              </a:ext>
            </a:extLst>
          </p:cNvPr>
          <p:cNvSpPr>
            <a:spLocks noGrp="1"/>
          </p:cNvSpPr>
          <p:nvPr>
            <p:ph type="title"/>
          </p:nvPr>
        </p:nvSpPr>
        <p:spPr>
          <a:xfrm>
            <a:off x="927947" y="681041"/>
            <a:ext cx="10398421" cy="515901"/>
          </a:xfrm>
          <a:prstGeom prst="rect">
            <a:avLst/>
          </a:prstGeom>
        </p:spPr>
        <p:txBody>
          <a:bodyPr vert="horz" wrap="square" lIns="36000" tIns="36000" rIns="36000" bIns="36000" rtlCol="0" anchor="t" anchorCtr="0">
            <a:sp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AC26A6A-0414-E44A-B457-799B5E64E5F5}"/>
              </a:ext>
            </a:extLst>
          </p:cNvPr>
          <p:cNvSpPr>
            <a:spLocks noGrp="1"/>
          </p:cNvSpPr>
          <p:nvPr>
            <p:ph type="body" idx="1"/>
          </p:nvPr>
        </p:nvSpPr>
        <p:spPr>
          <a:xfrm>
            <a:off x="927947" y="1825625"/>
            <a:ext cx="10398421" cy="4351339"/>
          </a:xfrm>
          <a:prstGeom prst="rect">
            <a:avLst/>
          </a:prstGeom>
        </p:spPr>
        <p:txBody>
          <a:bodyPr vert="horz" lIns="36000" tIns="36000" rIns="36000" bIns="3600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03172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hf sldNum="0" hdr="0" dt="0"/>
  <p:txStyles>
    <p:titleStyle>
      <a:lvl1pPr algn="l" defTabSz="914354"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p:titleStyle>
    <p:bodyStyle>
      <a:lvl1pPr marL="215989" indent="-215989" algn="l" defTabSz="914354" rtl="0" eaLnBrk="1" latinLnBrk="0" hangingPunct="1">
        <a:lnSpc>
          <a:spcPct val="90000"/>
        </a:lnSpc>
        <a:spcBef>
          <a:spcPts val="1000"/>
        </a:spcBef>
        <a:buClr>
          <a:schemeClr val="bg1">
            <a:lumMod val="50000"/>
          </a:schemeClr>
        </a:buClr>
        <a:buSzPct val="65000"/>
        <a:buFont typeface=".Lucida Grande UI Regular"/>
        <a:buChar char="◆"/>
        <a:defRPr sz="1800" b="1" kern="1200">
          <a:solidFill>
            <a:schemeClr val="tx1"/>
          </a:solidFill>
          <a:latin typeface="Arial" panose="020B0604020202020204" pitchFamily="34" charset="0"/>
          <a:ea typeface="+mn-ea"/>
          <a:cs typeface="Arial" panose="020B0604020202020204" pitchFamily="34" charset="0"/>
        </a:defRPr>
      </a:lvl1pPr>
      <a:lvl2pPr marL="431979" indent="-215989" algn="l" defTabSz="914354" rtl="0" eaLnBrk="1" latinLnBrk="0" hangingPunct="1">
        <a:lnSpc>
          <a:spcPct val="90000"/>
        </a:lnSpc>
        <a:spcBef>
          <a:spcPts val="500"/>
        </a:spcBef>
        <a:buClr>
          <a:schemeClr val="bg1">
            <a:lumMod val="50000"/>
          </a:schemeClr>
        </a:buClr>
        <a:buSzPct val="65000"/>
        <a:buFont typeface=".Lucida Grande UI Regular"/>
        <a:buChar char="◆"/>
        <a:defRPr sz="1800" kern="1200">
          <a:solidFill>
            <a:schemeClr val="tx1"/>
          </a:solidFill>
          <a:latin typeface="Arial" panose="020B0604020202020204" pitchFamily="34" charset="0"/>
          <a:ea typeface="+mn-ea"/>
          <a:cs typeface="Arial" panose="020B0604020202020204" pitchFamily="34" charset="0"/>
        </a:defRPr>
      </a:lvl2pPr>
      <a:lvl3pPr marL="647968" indent="-215989" algn="l" defTabSz="914354" rtl="0" eaLnBrk="1" latinLnBrk="0" hangingPunct="1">
        <a:lnSpc>
          <a:spcPct val="90000"/>
        </a:lnSpc>
        <a:spcBef>
          <a:spcPts val="500"/>
        </a:spcBef>
        <a:buClr>
          <a:schemeClr val="bg1">
            <a:lumMod val="50000"/>
          </a:schemeClr>
        </a:buClr>
        <a:buSzPct val="65000"/>
        <a:buFont typeface=".Lucida Grande UI Regular"/>
        <a:buChar char="◆"/>
        <a:defRPr sz="1600" b="1" kern="1200">
          <a:solidFill>
            <a:schemeClr val="tx1"/>
          </a:solidFill>
          <a:latin typeface="Arial" panose="020B0604020202020204" pitchFamily="34" charset="0"/>
          <a:ea typeface="+mn-ea"/>
          <a:cs typeface="Arial" panose="020B0604020202020204" pitchFamily="34" charset="0"/>
        </a:defRPr>
      </a:lvl3pPr>
      <a:lvl4pPr marL="863957" indent="-215989" algn="l" defTabSz="914354" rtl="0" eaLnBrk="1" latinLnBrk="0" hangingPunct="1">
        <a:lnSpc>
          <a:spcPct val="90000"/>
        </a:lnSpc>
        <a:spcBef>
          <a:spcPts val="500"/>
        </a:spcBef>
        <a:buClr>
          <a:schemeClr val="bg1">
            <a:lumMod val="50000"/>
          </a:schemeClr>
        </a:buClr>
        <a:buSzPct val="65000"/>
        <a:buFont typeface=".Lucida Grande UI Regular"/>
        <a:buChar char="◆"/>
        <a:defRPr sz="1600" kern="1200">
          <a:solidFill>
            <a:schemeClr val="tx1"/>
          </a:solidFill>
          <a:latin typeface="Arial" panose="020B0604020202020204" pitchFamily="34" charset="0"/>
          <a:ea typeface="+mn-ea"/>
          <a:cs typeface="Arial" panose="020B0604020202020204" pitchFamily="34" charset="0"/>
        </a:defRPr>
      </a:lvl4pPr>
      <a:lvl5pPr marL="1079946" indent="-215989" algn="l" defTabSz="914354" rtl="0" eaLnBrk="1" latinLnBrk="0" hangingPunct="1">
        <a:lnSpc>
          <a:spcPct val="90000"/>
        </a:lnSpc>
        <a:spcBef>
          <a:spcPts val="500"/>
        </a:spcBef>
        <a:buClr>
          <a:schemeClr val="bg1">
            <a:lumMod val="50000"/>
          </a:schemeClr>
        </a:buClr>
        <a:buSzPct val="65000"/>
        <a:buFont typeface=".Lucida Grande UI Regular"/>
        <a:buChar char="◆"/>
        <a:defRPr sz="1400" b="1"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B02FB-4606-450B-88A1-B562AF522D05}" type="datetimeFigureOut">
              <a:rPr lang="en-AU" smtClean="0"/>
              <a:t>29/10/2020</a:t>
            </a:fld>
            <a:endParaRPr lang="en-AU"/>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8699A-B64B-4603-B7F7-5066234DE78A}" type="slidenum">
              <a:rPr lang="en-AU" smtClean="0"/>
              <a:t>‹#›</a:t>
            </a:fld>
            <a:endParaRPr lang="en-AU"/>
          </a:p>
        </p:txBody>
      </p:sp>
    </p:spTree>
    <p:extLst>
      <p:ext uri="{BB962C8B-B14F-4D97-AF65-F5344CB8AC3E}">
        <p14:creationId xmlns:p14="http://schemas.microsoft.com/office/powerpoint/2010/main" val="3445835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www.adcet.edu.au/inclusive-teaching/understanding-disability/vet-statistics/" TargetMode="Externa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Sticky Floors - Women learning, women working: how disability and gender shape training and career opportunities</a:t>
            </a:r>
            <a:endParaRPr lang="en-AU" b="1" dirty="0"/>
          </a:p>
        </p:txBody>
      </p:sp>
      <p:sp>
        <p:nvSpPr>
          <p:cNvPr id="3" name="Subtitle 2"/>
          <p:cNvSpPr>
            <a:spLocks noGrp="1"/>
          </p:cNvSpPr>
          <p:nvPr>
            <p:ph type="subTitle" idx="1"/>
          </p:nvPr>
        </p:nvSpPr>
        <p:spPr/>
        <p:txBody>
          <a:bodyPr>
            <a:normAutofit lnSpcReduction="10000"/>
          </a:bodyPr>
          <a:lstStyle/>
          <a:p>
            <a:r>
              <a:rPr lang="en-US" dirty="0"/>
              <a:t>Jen Cousins, TAFE SA</a:t>
            </a:r>
          </a:p>
          <a:p>
            <a:r>
              <a:rPr lang="en-US" dirty="0"/>
              <a:t>Lizzie Knight, Victoria University</a:t>
            </a:r>
          </a:p>
          <a:p>
            <a:endParaRPr lang="en-US" dirty="0"/>
          </a:p>
          <a:p>
            <a:r>
              <a:rPr lang="en-US" dirty="0"/>
              <a:t>With thanks to ADCET </a:t>
            </a:r>
            <a:endParaRPr lang="en-AU" dirty="0"/>
          </a:p>
        </p:txBody>
      </p:sp>
      <p:pic>
        <p:nvPicPr>
          <p:cNvPr id="4" name="Picture 3">
            <a:extLst>
              <a:ext uri="{FF2B5EF4-FFF2-40B4-BE49-F238E27FC236}">
                <a16:creationId xmlns:a16="http://schemas.microsoft.com/office/drawing/2014/main" id="{052581EB-DD42-45E4-AE3D-497D6FF56207}"/>
              </a:ext>
            </a:extLst>
          </p:cNvPr>
          <p:cNvPicPr>
            <a:picLocks noChangeAspect="1"/>
          </p:cNvPicPr>
          <p:nvPr/>
        </p:nvPicPr>
        <p:blipFill>
          <a:blip r:embed="rId2"/>
          <a:stretch>
            <a:fillRect/>
          </a:stretch>
        </p:blipFill>
        <p:spPr>
          <a:xfrm>
            <a:off x="5116355" y="5349880"/>
            <a:ext cx="2243772" cy="795487"/>
          </a:xfrm>
          <a:prstGeom prst="rect">
            <a:avLst/>
          </a:prstGeom>
        </p:spPr>
      </p:pic>
    </p:spTree>
    <p:extLst>
      <p:ext uri="{BB962C8B-B14F-4D97-AF65-F5344CB8AC3E}">
        <p14:creationId xmlns:p14="http://schemas.microsoft.com/office/powerpoint/2010/main" val="1934315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7949" y="681040"/>
            <a:ext cx="10234539" cy="515901"/>
          </a:xfrm>
        </p:spPr>
        <p:txBody>
          <a:bodyPr/>
          <a:lstStyle/>
          <a:p>
            <a:r>
              <a:rPr lang="en-US" dirty="0"/>
              <a:t>Stuck to the floor and hitting a ceiling</a:t>
            </a:r>
          </a:p>
        </p:txBody>
      </p:sp>
      <p:sp>
        <p:nvSpPr>
          <p:cNvPr id="3" name="Content Placeholder 2"/>
          <p:cNvSpPr>
            <a:spLocks noGrp="1"/>
          </p:cNvSpPr>
          <p:nvPr>
            <p:ph sz="half" idx="1"/>
          </p:nvPr>
        </p:nvSpPr>
        <p:spPr/>
        <p:txBody>
          <a:bodyPr/>
          <a:lstStyle/>
          <a:p>
            <a:r>
              <a:rPr lang="en-AU" sz="2600" dirty="0"/>
              <a:t>Inclusive teaching</a:t>
            </a:r>
          </a:p>
          <a:p>
            <a:r>
              <a:rPr lang="en-AU" sz="2600" dirty="0"/>
              <a:t>Training Packages – are they inclusive?</a:t>
            </a:r>
          </a:p>
          <a:p>
            <a:pPr marL="215989" lvl="1" indent="0">
              <a:buNone/>
            </a:pPr>
            <a:endParaRPr lang="en-AU" dirty="0"/>
          </a:p>
        </p:txBody>
      </p:sp>
    </p:spTree>
    <p:extLst>
      <p:ext uri="{BB962C8B-B14F-4D97-AF65-F5344CB8AC3E}">
        <p14:creationId xmlns:p14="http://schemas.microsoft.com/office/powerpoint/2010/main" val="3611893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35060E99-1727-4AD9-ADE6-E5274E431AA3}"/>
              </a:ext>
            </a:extLst>
          </p:cNvPr>
          <p:cNvSpPr>
            <a:spLocks noGrp="1"/>
          </p:cNvSpPr>
          <p:nvPr>
            <p:ph type="title"/>
          </p:nvPr>
        </p:nvSpPr>
        <p:spPr>
          <a:xfrm>
            <a:off x="643469" y="321739"/>
            <a:ext cx="10905067" cy="1135737"/>
          </a:xfrm>
        </p:spPr>
        <p:txBody>
          <a:bodyPr>
            <a:normAutofit/>
          </a:bodyPr>
          <a:lstStyle/>
          <a:p>
            <a:r>
              <a:rPr lang="en-US" sz="3600" b="1" dirty="0">
                <a:cs typeface="Calibri Light"/>
              </a:rPr>
              <a:t>Training Package development </a:t>
            </a:r>
            <a:endParaRPr lang="en-US" sz="3600" b="1" dirty="0"/>
          </a:p>
        </p:txBody>
      </p:sp>
      <p:sp>
        <p:nvSpPr>
          <p:cNvPr id="3" name="Content Placeholder 2">
            <a:extLst>
              <a:ext uri="{FF2B5EF4-FFF2-40B4-BE49-F238E27FC236}">
                <a16:creationId xmlns:a16="http://schemas.microsoft.com/office/drawing/2014/main" id="{219C897B-319F-4827-9C89-D78997B918DD}"/>
              </a:ext>
            </a:extLst>
          </p:cNvPr>
          <p:cNvSpPr>
            <a:spLocks noGrp="1"/>
          </p:cNvSpPr>
          <p:nvPr>
            <p:ph idx="1"/>
          </p:nvPr>
        </p:nvSpPr>
        <p:spPr>
          <a:xfrm>
            <a:off x="643470" y="1782985"/>
            <a:ext cx="11024679" cy="4393983"/>
          </a:xfrm>
        </p:spPr>
        <p:txBody>
          <a:bodyPr vert="horz" lIns="91440" tIns="45720" rIns="91440" bIns="45720" rtlCol="0">
            <a:normAutofit/>
          </a:bodyPr>
          <a:lstStyle/>
          <a:p>
            <a:r>
              <a:rPr lang="en-US" sz="3200" dirty="0">
                <a:cs typeface="Calibri"/>
              </a:rPr>
              <a:t>Standards for Training Packages</a:t>
            </a:r>
          </a:p>
          <a:p>
            <a:r>
              <a:rPr lang="en-US" sz="3200" dirty="0">
                <a:cs typeface="Calibri"/>
              </a:rPr>
              <a:t>Training Package Products Policy </a:t>
            </a:r>
          </a:p>
          <a:p>
            <a:r>
              <a:rPr lang="en-US" sz="3200" dirty="0">
                <a:cs typeface="Calibri"/>
              </a:rPr>
              <a:t>Training Package Development and Endorsement Process Policy </a:t>
            </a:r>
          </a:p>
          <a:p>
            <a:r>
              <a:rPr lang="en-US" sz="3200" dirty="0">
                <a:cs typeface="Calibri"/>
              </a:rPr>
              <a:t>Companion Volumes Implementation </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prstClr val="white"/>
              </a:solidFill>
              <a:latin typeface="Calibri" panose="020F0502020204030204"/>
            </a:endParaRPr>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13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prstClr val="white"/>
              </a:solidFill>
              <a:latin typeface="Calibri" panose="020F0502020204030204"/>
            </a:endParaRPr>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54">
              <a:defRPr/>
            </a:pP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7" y="5728709"/>
            <a:ext cx="485579" cy="48557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54">
              <a:defRPr/>
            </a:pP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3C2C659D-1FB9-43EA-A2FA-EDB00A1733A2}"/>
              </a:ext>
            </a:extLst>
          </p:cNvPr>
          <p:cNvPicPr>
            <a:picLocks noChangeAspect="1"/>
          </p:cNvPicPr>
          <p:nvPr/>
        </p:nvPicPr>
        <p:blipFill>
          <a:blip r:embed="rId3"/>
          <a:stretch>
            <a:fillRect/>
          </a:stretch>
        </p:blipFill>
        <p:spPr>
          <a:xfrm>
            <a:off x="9802322" y="6033216"/>
            <a:ext cx="1865827" cy="557377"/>
          </a:xfrm>
          <a:prstGeom prst="rect">
            <a:avLst/>
          </a:prstGeom>
        </p:spPr>
      </p:pic>
    </p:spTree>
    <p:extLst>
      <p:ext uri="{BB962C8B-B14F-4D97-AF65-F5344CB8AC3E}">
        <p14:creationId xmlns:p14="http://schemas.microsoft.com/office/powerpoint/2010/main" val="616964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FB12AE-71D1-47FD-9AC3-EE2C074245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3A0B90E2-AD60-4CEA-8905-50ADD1A47B70}"/>
              </a:ext>
            </a:extLst>
          </p:cNvPr>
          <p:cNvSpPr>
            <a:spLocks noGrp="1"/>
          </p:cNvSpPr>
          <p:nvPr>
            <p:ph type="title"/>
          </p:nvPr>
        </p:nvSpPr>
        <p:spPr>
          <a:xfrm>
            <a:off x="643469" y="621794"/>
            <a:ext cx="10228491" cy="1288116"/>
          </a:xfrm>
        </p:spPr>
        <p:txBody>
          <a:bodyPr>
            <a:normAutofit/>
          </a:bodyPr>
          <a:lstStyle/>
          <a:p>
            <a:r>
              <a:rPr lang="en-US" sz="3600" b="1" dirty="0">
                <a:latin typeface="Calibri"/>
                <a:cs typeface="Calibri"/>
              </a:rPr>
              <a:t>The Inclusion of People with Disability in VET Cross Sector Project 2017</a:t>
            </a:r>
            <a:endParaRPr lang="en-US" sz="3600" b="1" dirty="0">
              <a:ea typeface="+mj-lt"/>
              <a:cs typeface="+mj-lt"/>
            </a:endParaRPr>
          </a:p>
        </p:txBody>
      </p:sp>
      <p:sp>
        <p:nvSpPr>
          <p:cNvPr id="11" name="Freeform: Shape 10">
            <a:extLst>
              <a:ext uri="{FF2B5EF4-FFF2-40B4-BE49-F238E27FC236}">
                <a16:creationId xmlns:a16="http://schemas.microsoft.com/office/drawing/2014/main" id="{64853C7E-3CBA-4464-865F-6044D94B1B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54">
              <a:defRPr/>
            </a:pP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55EFEC59-B929-4851-9DEF-9106F27979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2" y="2760306"/>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6C132392-D5FF-4588-8FA1-5BAD77BF64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C7EAC045-695C-4E73-9B7C-AFD6FB22DA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4" y="4621064"/>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prstClr val="white"/>
              </a:solidFill>
              <a:latin typeface="Calibri" panose="020F0502020204030204"/>
            </a:endParaRPr>
          </a:p>
        </p:txBody>
      </p:sp>
      <p:sp>
        <p:nvSpPr>
          <p:cNvPr id="19" name="Isosceles Triangle 18">
            <a:extLst>
              <a:ext uri="{FF2B5EF4-FFF2-40B4-BE49-F238E27FC236}">
                <a16:creationId xmlns:a16="http://schemas.microsoft.com/office/drawing/2014/main" id="{404A7A3A-BEAE-4BC6-A163-5D0E5F8C46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8" y="5597895"/>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54">
              <a:defRPr/>
            </a:pP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12ED3B7D-405D-4DFA-8608-B6DE746718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2" y="5280497"/>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54">
              <a:defRPr/>
            </a:pP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AAFDEF2-BDC7-4819-925B-82F33232AB6D}"/>
              </a:ext>
            </a:extLst>
          </p:cNvPr>
          <p:cNvSpPr>
            <a:spLocks noGrp="1"/>
          </p:cNvSpPr>
          <p:nvPr>
            <p:ph idx="1"/>
          </p:nvPr>
        </p:nvSpPr>
        <p:spPr>
          <a:xfrm>
            <a:off x="1520141" y="1947706"/>
            <a:ext cx="9308949" cy="3902045"/>
          </a:xfrm>
          <a:noFill/>
        </p:spPr>
        <p:txBody>
          <a:bodyPr vert="horz" lIns="91440" tIns="45720" rIns="91440" bIns="45720" rtlCol="0" anchor="ctr">
            <a:normAutofit/>
          </a:bodyPr>
          <a:lstStyle/>
          <a:p>
            <a:pPr>
              <a:buFont typeface="Arial"/>
              <a:buChar char="•"/>
            </a:pPr>
            <a:r>
              <a:rPr lang="en-US" dirty="0">
                <a:ea typeface="+mn-lt"/>
                <a:cs typeface="+mn-lt"/>
              </a:rPr>
              <a:t>Low levels of awareness and understanding of what disability is and its impacts;</a:t>
            </a:r>
            <a:endParaRPr lang="en-US" dirty="0"/>
          </a:p>
          <a:p>
            <a:pPr>
              <a:buFont typeface="Arial"/>
              <a:buChar char="•"/>
            </a:pPr>
            <a:r>
              <a:rPr lang="en-US" dirty="0">
                <a:ea typeface="+mn-lt"/>
                <a:cs typeface="+mn-lt"/>
              </a:rPr>
              <a:t>Low levels of awareness and understanding of what resources are available and different strategies for how to support people with disability; and</a:t>
            </a:r>
            <a:endParaRPr lang="en-US" dirty="0"/>
          </a:p>
          <a:p>
            <a:pPr>
              <a:buFont typeface="Arial"/>
              <a:buChar char="•"/>
            </a:pPr>
            <a:r>
              <a:rPr lang="en-US" dirty="0">
                <a:ea typeface="+mn-lt"/>
                <a:cs typeface="+mn-lt"/>
              </a:rPr>
              <a:t>Poor implementation of accessibility and inclusion in practice, contributing to often unintended exclusion of people with disability.</a:t>
            </a:r>
            <a:endParaRPr lang="en-US" sz="2000" dirty="0">
              <a:cs typeface="Calibri"/>
            </a:endParaRPr>
          </a:p>
        </p:txBody>
      </p:sp>
      <p:pic>
        <p:nvPicPr>
          <p:cNvPr id="4" name="Picture 3">
            <a:extLst>
              <a:ext uri="{FF2B5EF4-FFF2-40B4-BE49-F238E27FC236}">
                <a16:creationId xmlns:a16="http://schemas.microsoft.com/office/drawing/2014/main" id="{CC045C04-1D27-40D4-B7B2-AC515A00CC80}"/>
              </a:ext>
            </a:extLst>
          </p:cNvPr>
          <p:cNvPicPr>
            <a:picLocks noChangeAspect="1"/>
          </p:cNvPicPr>
          <p:nvPr/>
        </p:nvPicPr>
        <p:blipFill>
          <a:blip r:embed="rId3"/>
          <a:stretch>
            <a:fillRect/>
          </a:stretch>
        </p:blipFill>
        <p:spPr>
          <a:xfrm>
            <a:off x="9553337" y="5849752"/>
            <a:ext cx="1995199" cy="596023"/>
          </a:xfrm>
          <a:prstGeom prst="rect">
            <a:avLst/>
          </a:prstGeom>
        </p:spPr>
      </p:pic>
    </p:spTree>
    <p:extLst>
      <p:ext uri="{BB962C8B-B14F-4D97-AF65-F5344CB8AC3E}">
        <p14:creationId xmlns:p14="http://schemas.microsoft.com/office/powerpoint/2010/main" val="2887675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FB12AE-71D1-47FD-9AC3-EE2C074245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dirty="0">
              <a:solidFill>
                <a:prstClr val="white"/>
              </a:solidFill>
              <a:latin typeface="Calibri" panose="020F0502020204030204"/>
            </a:endParaRPr>
          </a:p>
        </p:txBody>
      </p:sp>
      <p:sp>
        <p:nvSpPr>
          <p:cNvPr id="2" name="Title 1"/>
          <p:cNvSpPr>
            <a:spLocks noGrp="1"/>
          </p:cNvSpPr>
          <p:nvPr>
            <p:ph type="title"/>
          </p:nvPr>
        </p:nvSpPr>
        <p:spPr>
          <a:xfrm>
            <a:off x="528137" y="456555"/>
            <a:ext cx="1724979" cy="1926536"/>
          </a:xfrm>
        </p:spPr>
        <p:txBody>
          <a:bodyPr>
            <a:normAutofit/>
          </a:bodyPr>
          <a:lstStyle/>
          <a:p>
            <a:r>
              <a:rPr lang="en-AU" sz="3600" dirty="0">
                <a:cs typeface="Calibri Light"/>
              </a:rPr>
              <a:t>Cross Sector Units </a:t>
            </a:r>
            <a:endParaRPr lang="en-AU" sz="3600" dirty="0"/>
          </a:p>
        </p:txBody>
      </p:sp>
      <p:sp>
        <p:nvSpPr>
          <p:cNvPr id="11" name="Freeform: Shape 10">
            <a:extLst>
              <a:ext uri="{FF2B5EF4-FFF2-40B4-BE49-F238E27FC236}">
                <a16:creationId xmlns:a16="http://schemas.microsoft.com/office/drawing/2014/main" id="{64853C7E-3CBA-4464-865F-6044D94B1B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54">
              <a:defRPr/>
            </a:pP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55EFEC59-B929-4851-9DEF-9106F27979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2" y="2760306"/>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6C132392-D5FF-4588-8FA1-5BAD77BF64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C7EAC045-695C-4E73-9B7C-AFD6FB22DA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4" y="4621064"/>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prstClr val="white"/>
              </a:solidFill>
              <a:latin typeface="Calibri" panose="020F0502020204030204"/>
            </a:endParaRPr>
          </a:p>
        </p:txBody>
      </p:sp>
      <p:sp>
        <p:nvSpPr>
          <p:cNvPr id="19" name="Isosceles Triangle 18">
            <a:extLst>
              <a:ext uri="{FF2B5EF4-FFF2-40B4-BE49-F238E27FC236}">
                <a16:creationId xmlns:a16="http://schemas.microsoft.com/office/drawing/2014/main" id="{404A7A3A-BEAE-4BC6-A163-5D0E5F8C46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8" y="5597895"/>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54">
              <a:defRPr/>
            </a:pP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12ED3B7D-405D-4DFA-8608-B6DE746718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2" y="5280497"/>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54">
              <a:defRPr/>
            </a:pPr>
            <a:endParaRPr lang="en-US">
              <a:solidFill>
                <a:prstClr val="white"/>
              </a:solidFill>
              <a:latin typeface="Calibri" panose="020F0502020204030204"/>
            </a:endParaRPr>
          </a:p>
        </p:txBody>
      </p:sp>
      <p:sp>
        <p:nvSpPr>
          <p:cNvPr id="3" name="Content Placeholder 2"/>
          <p:cNvSpPr>
            <a:spLocks noGrp="1"/>
          </p:cNvSpPr>
          <p:nvPr>
            <p:ph idx="1"/>
          </p:nvPr>
        </p:nvSpPr>
        <p:spPr>
          <a:xfrm>
            <a:off x="2191341" y="456555"/>
            <a:ext cx="9604711" cy="5465936"/>
          </a:xfrm>
          <a:noFill/>
        </p:spPr>
        <p:txBody>
          <a:bodyPr vert="horz" lIns="91440" tIns="45720" rIns="91440" bIns="45720" rtlCol="0" anchor="ctr">
            <a:normAutofit fontScale="92500" lnSpcReduction="10000"/>
          </a:bodyPr>
          <a:lstStyle/>
          <a:p>
            <a:pPr marL="0" indent="0">
              <a:spcBef>
                <a:spcPts val="0"/>
              </a:spcBef>
              <a:spcAft>
                <a:spcPts val="600"/>
              </a:spcAft>
              <a:buNone/>
            </a:pPr>
            <a:r>
              <a:rPr lang="en-AU" sz="3500" b="1" dirty="0">
                <a:ea typeface="+mn-lt"/>
                <a:cs typeface="+mn-lt"/>
              </a:rPr>
              <a:t>Vocation and Education Units</a:t>
            </a:r>
            <a:br>
              <a:rPr lang="en-AU" sz="3500" b="1" dirty="0">
                <a:ea typeface="+mn-lt"/>
                <a:cs typeface="+mn-lt"/>
              </a:rPr>
            </a:br>
            <a:r>
              <a:rPr lang="en-AU" sz="3500" b="1" dirty="0">
                <a:ea typeface="+mn-lt"/>
                <a:cs typeface="+mn-lt"/>
              </a:rPr>
              <a:t/>
            </a:r>
            <a:br>
              <a:rPr lang="en-AU" sz="3500" b="1" dirty="0">
                <a:ea typeface="+mn-lt"/>
                <a:cs typeface="+mn-lt"/>
              </a:rPr>
            </a:br>
            <a:r>
              <a:rPr lang="en-AU" sz="3500" dirty="0">
                <a:ea typeface="+mn-lt"/>
                <a:cs typeface="+mn-lt"/>
              </a:rPr>
              <a:t>●</a:t>
            </a:r>
            <a:r>
              <a:rPr lang="en-AU" sz="3000" dirty="0">
                <a:ea typeface="+mn-lt"/>
                <a:cs typeface="+mn-lt"/>
              </a:rPr>
              <a:t>TAEXDB401-Plan and implement individual support plans for</a:t>
            </a:r>
            <a:br>
              <a:rPr lang="en-AU" sz="3000" dirty="0">
                <a:ea typeface="+mn-lt"/>
                <a:cs typeface="+mn-lt"/>
              </a:rPr>
            </a:br>
            <a:r>
              <a:rPr lang="en-AU" sz="3000" dirty="0">
                <a:ea typeface="+mn-lt"/>
                <a:cs typeface="+mn-lt"/>
              </a:rPr>
              <a:t>   learners with disability</a:t>
            </a:r>
            <a:br>
              <a:rPr lang="en-AU" sz="3000" dirty="0">
                <a:ea typeface="+mn-lt"/>
                <a:cs typeface="+mn-lt"/>
              </a:rPr>
            </a:br>
            <a:r>
              <a:rPr lang="en-AU" sz="3000" dirty="0">
                <a:ea typeface="+mn-lt"/>
                <a:cs typeface="+mn-lt"/>
              </a:rPr>
              <a:t/>
            </a:r>
            <a:br>
              <a:rPr lang="en-AU" sz="3000" dirty="0">
                <a:ea typeface="+mn-lt"/>
                <a:cs typeface="+mn-lt"/>
              </a:rPr>
            </a:br>
            <a:r>
              <a:rPr lang="en-AU" sz="3000" dirty="0">
                <a:ea typeface="+mn-lt"/>
                <a:cs typeface="+mn-lt"/>
              </a:rPr>
              <a:t>●TAEXDB402-Plan and implement accessible training and</a:t>
            </a:r>
            <a:br>
              <a:rPr lang="en-AU" sz="3000" dirty="0">
                <a:ea typeface="+mn-lt"/>
                <a:cs typeface="+mn-lt"/>
              </a:rPr>
            </a:br>
            <a:r>
              <a:rPr lang="en-AU" sz="3000" dirty="0">
                <a:ea typeface="+mn-lt"/>
                <a:cs typeface="+mn-lt"/>
              </a:rPr>
              <a:t>   assessment for learners with disability</a:t>
            </a:r>
            <a:r>
              <a:rPr lang="en-AU" sz="2000" dirty="0">
                <a:ea typeface="+mn-lt"/>
                <a:cs typeface="+mn-lt"/>
              </a:rPr>
              <a:t/>
            </a:r>
            <a:br>
              <a:rPr lang="en-AU" sz="2000" dirty="0">
                <a:ea typeface="+mn-lt"/>
                <a:cs typeface="+mn-lt"/>
              </a:rPr>
            </a:br>
            <a:endParaRPr lang="en-US" sz="2000" dirty="0">
              <a:ea typeface="+mn-lt"/>
              <a:cs typeface="+mn-lt"/>
            </a:endParaRPr>
          </a:p>
          <a:p>
            <a:pPr marL="0" indent="0">
              <a:spcBef>
                <a:spcPts val="0"/>
              </a:spcBef>
              <a:spcAft>
                <a:spcPts val="600"/>
              </a:spcAft>
              <a:buNone/>
            </a:pPr>
            <a:r>
              <a:rPr lang="en-AU" sz="2000" b="1" dirty="0">
                <a:ea typeface="+mn-lt"/>
                <a:cs typeface="+mn-lt"/>
              </a:rPr>
              <a:t>Employment Units</a:t>
            </a:r>
            <a:br>
              <a:rPr lang="en-AU" sz="2000" b="1" dirty="0">
                <a:ea typeface="+mn-lt"/>
                <a:cs typeface="+mn-lt"/>
              </a:rPr>
            </a:br>
            <a:r>
              <a:rPr lang="en-AU" sz="2000" dirty="0">
                <a:ea typeface="+mn-lt"/>
                <a:cs typeface="+mn-lt"/>
              </a:rPr>
              <a:t>•BSBXDB401-Develop and implement recruitment processes that are inclusive of people</a:t>
            </a:r>
            <a:br>
              <a:rPr lang="en-AU" sz="2000" dirty="0">
                <a:ea typeface="+mn-lt"/>
                <a:cs typeface="+mn-lt"/>
              </a:rPr>
            </a:br>
            <a:r>
              <a:rPr lang="en-AU" sz="2000" dirty="0">
                <a:ea typeface="+mn-lt"/>
                <a:cs typeface="+mn-lt"/>
              </a:rPr>
              <a:t>  with disability</a:t>
            </a:r>
            <a:br>
              <a:rPr lang="en-AU" sz="2000" dirty="0">
                <a:ea typeface="+mn-lt"/>
                <a:cs typeface="+mn-lt"/>
              </a:rPr>
            </a:br>
            <a:r>
              <a:rPr lang="en-AU" sz="2000" dirty="0">
                <a:ea typeface="+mn-lt"/>
                <a:cs typeface="+mn-lt"/>
              </a:rPr>
              <a:t>•BSBXDB501-Support staff members with disability in the workplace</a:t>
            </a:r>
            <a:br>
              <a:rPr lang="en-AU" sz="2000" dirty="0">
                <a:ea typeface="+mn-lt"/>
                <a:cs typeface="+mn-lt"/>
              </a:rPr>
            </a:br>
            <a:endParaRPr lang="en-US" sz="2000" dirty="0">
              <a:ea typeface="+mn-lt"/>
              <a:cs typeface="+mn-lt"/>
            </a:endParaRPr>
          </a:p>
          <a:p>
            <a:pPr marL="0" indent="0">
              <a:spcBef>
                <a:spcPts val="0"/>
              </a:spcBef>
              <a:spcAft>
                <a:spcPts val="600"/>
              </a:spcAft>
              <a:buNone/>
            </a:pPr>
            <a:r>
              <a:rPr lang="en-AU" sz="2000" b="1" dirty="0">
                <a:ea typeface="+mn-lt"/>
                <a:cs typeface="+mn-lt"/>
              </a:rPr>
              <a:t>Customer Service</a:t>
            </a:r>
            <a:endParaRPr lang="en-US" sz="2000" dirty="0">
              <a:ea typeface="+mn-lt"/>
              <a:cs typeface="+mn-lt"/>
            </a:endParaRPr>
          </a:p>
          <a:p>
            <a:pPr marL="0" indent="0">
              <a:spcBef>
                <a:spcPts val="0"/>
              </a:spcBef>
              <a:spcAft>
                <a:spcPts val="600"/>
              </a:spcAft>
              <a:buNone/>
            </a:pPr>
            <a:r>
              <a:rPr lang="en-AU" sz="2000" dirty="0">
                <a:ea typeface="+mn-lt"/>
                <a:cs typeface="+mn-lt"/>
              </a:rPr>
              <a:t>●BSBXDB301-Respond to the service needs of customers and clients with disability</a:t>
            </a:r>
            <a:endParaRPr lang="en-US" sz="2000" dirty="0">
              <a:ea typeface="+mn-lt"/>
              <a:cs typeface="+mn-lt"/>
            </a:endParaRPr>
          </a:p>
          <a:p>
            <a:pPr marL="0" indent="0">
              <a:spcBef>
                <a:spcPts val="0"/>
              </a:spcBef>
              <a:spcAft>
                <a:spcPts val="600"/>
              </a:spcAft>
              <a:buNone/>
            </a:pPr>
            <a:r>
              <a:rPr lang="en-AU" sz="2000" dirty="0">
                <a:ea typeface="+mn-lt"/>
                <a:cs typeface="+mn-lt"/>
              </a:rPr>
              <a:t>●BSBXDB502-Adapt organisations to enhance accessibility for people with disability</a:t>
            </a:r>
            <a:endParaRPr lang="en-AU" sz="2000" b="1" dirty="0">
              <a:cs typeface="Calibri"/>
            </a:endParaRPr>
          </a:p>
        </p:txBody>
      </p:sp>
      <p:pic>
        <p:nvPicPr>
          <p:cNvPr id="4" name="Picture 3">
            <a:extLst>
              <a:ext uri="{FF2B5EF4-FFF2-40B4-BE49-F238E27FC236}">
                <a16:creationId xmlns:a16="http://schemas.microsoft.com/office/drawing/2014/main" id="{1AB65A36-AD12-4238-B34D-921A52194038}"/>
              </a:ext>
            </a:extLst>
          </p:cNvPr>
          <p:cNvPicPr>
            <a:picLocks noChangeAspect="1"/>
          </p:cNvPicPr>
          <p:nvPr/>
        </p:nvPicPr>
        <p:blipFill>
          <a:blip r:embed="rId3"/>
          <a:stretch>
            <a:fillRect/>
          </a:stretch>
        </p:blipFill>
        <p:spPr>
          <a:xfrm>
            <a:off x="9775668" y="6011060"/>
            <a:ext cx="1815913" cy="542465"/>
          </a:xfrm>
          <a:prstGeom prst="rect">
            <a:avLst/>
          </a:prstGeom>
        </p:spPr>
      </p:pic>
    </p:spTree>
    <p:extLst>
      <p:ext uri="{BB962C8B-B14F-4D97-AF65-F5344CB8AC3E}">
        <p14:creationId xmlns:p14="http://schemas.microsoft.com/office/powerpoint/2010/main" val="1196494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25AA27A1-AF3E-48AD-B60B-FF7C3C3D2697}"/>
              </a:ext>
            </a:extLst>
          </p:cNvPr>
          <p:cNvSpPr>
            <a:spLocks noGrp="1"/>
          </p:cNvSpPr>
          <p:nvPr>
            <p:ph type="title"/>
          </p:nvPr>
        </p:nvSpPr>
        <p:spPr>
          <a:xfrm>
            <a:off x="1228084" y="214010"/>
            <a:ext cx="9384952" cy="1135737"/>
          </a:xfrm>
        </p:spPr>
        <p:txBody>
          <a:bodyPr>
            <a:normAutofit/>
          </a:bodyPr>
          <a:lstStyle/>
          <a:p>
            <a:r>
              <a:rPr lang="en-US" sz="3600" b="1" dirty="0">
                <a:cs typeface="Calibri Light"/>
              </a:rPr>
              <a:t>Challenges </a:t>
            </a:r>
            <a:endParaRPr lang="en-US" sz="3600" b="1" dirty="0"/>
          </a:p>
        </p:txBody>
      </p:sp>
      <p:sp>
        <p:nvSpPr>
          <p:cNvPr id="3" name="Content Placeholder 2">
            <a:extLst>
              <a:ext uri="{FF2B5EF4-FFF2-40B4-BE49-F238E27FC236}">
                <a16:creationId xmlns:a16="http://schemas.microsoft.com/office/drawing/2014/main" id="{7F6C9FDA-5560-4F9E-B92C-1A38D8C26EFE}"/>
              </a:ext>
            </a:extLst>
          </p:cNvPr>
          <p:cNvSpPr>
            <a:spLocks noGrp="1"/>
          </p:cNvSpPr>
          <p:nvPr>
            <p:ph idx="1"/>
          </p:nvPr>
        </p:nvSpPr>
        <p:spPr>
          <a:xfrm>
            <a:off x="1228085" y="1457475"/>
            <a:ext cx="10194421" cy="4568575"/>
          </a:xfrm>
        </p:spPr>
        <p:txBody>
          <a:bodyPr vert="horz" lIns="91440" tIns="45720" rIns="91440" bIns="45720" rtlCol="0">
            <a:normAutofit fontScale="92500"/>
          </a:bodyPr>
          <a:lstStyle/>
          <a:p>
            <a:r>
              <a:rPr lang="en-US" dirty="0">
                <a:ea typeface="+mn-lt"/>
                <a:cs typeface="+mn-lt"/>
              </a:rPr>
              <a:t>DDA and Disability Standards for Education not well known/understood</a:t>
            </a:r>
          </a:p>
          <a:p>
            <a:r>
              <a:rPr lang="en-US" dirty="0">
                <a:ea typeface="+mn-lt"/>
                <a:cs typeface="+mn-lt"/>
              </a:rPr>
              <a:t>Access Plans require students to disclose and students know disclosure leads to discrimination</a:t>
            </a:r>
          </a:p>
          <a:p>
            <a:r>
              <a:rPr lang="en-US" dirty="0">
                <a:ea typeface="+mn-lt"/>
                <a:cs typeface="+mn-lt"/>
              </a:rPr>
              <a:t>Training Packages not always written in an inclusive way</a:t>
            </a:r>
          </a:p>
          <a:p>
            <a:r>
              <a:rPr lang="en-US" dirty="0">
                <a:ea typeface="+mn-lt"/>
                <a:cs typeface="+mn-lt"/>
              </a:rPr>
              <a:t>Units of Competency are prescriptive = inherent requirements</a:t>
            </a:r>
          </a:p>
          <a:p>
            <a:r>
              <a:rPr lang="en-US" dirty="0">
                <a:ea typeface="+mn-lt"/>
                <a:cs typeface="+mn-lt"/>
              </a:rPr>
              <a:t>Mapping to Foundation Skills can narrow the scope of a unit</a:t>
            </a:r>
          </a:p>
          <a:p>
            <a:r>
              <a:rPr lang="en-US" dirty="0">
                <a:ea typeface="+mn-lt"/>
                <a:cs typeface="+mn-lt"/>
              </a:rPr>
              <a:t>Limited guidance and professional learning about inherent requirements/reasonable adjustment</a:t>
            </a:r>
          </a:p>
          <a:p>
            <a:r>
              <a:rPr lang="en-US" dirty="0">
                <a:ea typeface="+mn-lt"/>
                <a:cs typeface="+mn-lt"/>
              </a:rPr>
              <a:t>Minimal VET focused resources available</a:t>
            </a:r>
          </a:p>
          <a:p>
            <a:r>
              <a:rPr lang="en-US" dirty="0">
                <a:cs typeface="Calibri"/>
              </a:rPr>
              <a:t>Funding models </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prstClr val="white"/>
              </a:solidFill>
              <a:latin typeface="Calibri" panose="020F0502020204030204"/>
            </a:endParaRPr>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13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prstClr val="white"/>
              </a:solidFill>
              <a:latin typeface="Calibri" panose="020F0502020204030204"/>
            </a:endParaRPr>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7" y="5728709"/>
            <a:ext cx="485579" cy="48557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prstClr val="white"/>
              </a:solidFill>
              <a:latin typeface="Calibri" panose="020F0502020204030204"/>
            </a:endParaRPr>
          </a:p>
        </p:txBody>
      </p:sp>
      <p:pic>
        <p:nvPicPr>
          <p:cNvPr id="10" name="Picture 9">
            <a:extLst>
              <a:ext uri="{FF2B5EF4-FFF2-40B4-BE49-F238E27FC236}">
                <a16:creationId xmlns:a16="http://schemas.microsoft.com/office/drawing/2014/main" id="{88B84B14-9DA9-471E-B898-0C1FE64B621C}"/>
              </a:ext>
            </a:extLst>
          </p:cNvPr>
          <p:cNvPicPr>
            <a:picLocks noChangeAspect="1"/>
          </p:cNvPicPr>
          <p:nvPr/>
        </p:nvPicPr>
        <p:blipFill>
          <a:blip r:embed="rId2"/>
          <a:stretch>
            <a:fillRect/>
          </a:stretch>
        </p:blipFill>
        <p:spPr>
          <a:xfrm>
            <a:off x="9442700" y="5867653"/>
            <a:ext cx="2298783" cy="686712"/>
          </a:xfrm>
          <a:prstGeom prst="rect">
            <a:avLst/>
          </a:prstGeom>
        </p:spPr>
      </p:pic>
    </p:spTree>
    <p:extLst>
      <p:ext uri="{BB962C8B-B14F-4D97-AF65-F5344CB8AC3E}">
        <p14:creationId xmlns:p14="http://schemas.microsoft.com/office/powerpoint/2010/main" val="297473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9E0A1CB9-658A-4350-8443-129F4FCB27F1}"/>
              </a:ext>
            </a:extLst>
          </p:cNvPr>
          <p:cNvSpPr>
            <a:spLocks noGrp="1"/>
          </p:cNvSpPr>
          <p:nvPr>
            <p:ph type="title"/>
          </p:nvPr>
        </p:nvSpPr>
        <p:spPr>
          <a:xfrm>
            <a:off x="643469" y="321739"/>
            <a:ext cx="10905067" cy="1135737"/>
          </a:xfrm>
        </p:spPr>
        <p:txBody>
          <a:bodyPr>
            <a:normAutofit/>
          </a:bodyPr>
          <a:lstStyle/>
          <a:p>
            <a:r>
              <a:rPr lang="en-US" sz="3600" b="1" dirty="0">
                <a:latin typeface="Calibri"/>
                <a:cs typeface="Calibri"/>
              </a:rPr>
              <a:t>Capabilities of the educators</a:t>
            </a:r>
            <a:endParaRPr lang="en-US" sz="3600" b="1" dirty="0">
              <a:ea typeface="+mj-lt"/>
              <a:cs typeface="+mj-lt"/>
            </a:endParaRPr>
          </a:p>
        </p:txBody>
      </p:sp>
      <p:sp>
        <p:nvSpPr>
          <p:cNvPr id="3" name="Content Placeholder 2">
            <a:extLst>
              <a:ext uri="{FF2B5EF4-FFF2-40B4-BE49-F238E27FC236}">
                <a16:creationId xmlns:a16="http://schemas.microsoft.com/office/drawing/2014/main" id="{CFBFA74A-17D5-43E0-A349-81A802C81A75}"/>
              </a:ext>
            </a:extLst>
          </p:cNvPr>
          <p:cNvSpPr>
            <a:spLocks noGrp="1"/>
          </p:cNvSpPr>
          <p:nvPr>
            <p:ph idx="1"/>
          </p:nvPr>
        </p:nvSpPr>
        <p:spPr>
          <a:xfrm>
            <a:off x="643469" y="1782985"/>
            <a:ext cx="10905067" cy="4393983"/>
          </a:xfrm>
        </p:spPr>
        <p:txBody>
          <a:bodyPr vert="horz" lIns="91440" tIns="45720" rIns="91440" bIns="45720" rtlCol="0">
            <a:normAutofit/>
          </a:bodyPr>
          <a:lstStyle/>
          <a:p>
            <a:pPr marL="0" indent="0">
              <a:buNone/>
            </a:pPr>
            <a:r>
              <a:rPr lang="en-US" dirty="0">
                <a:ea typeface="+mn-lt"/>
                <a:cs typeface="+mn-lt"/>
              </a:rPr>
              <a:t>Training and Education for Educators has minimal focus on:</a:t>
            </a:r>
            <a:endParaRPr lang="en-US" dirty="0">
              <a:cs typeface="Calibri"/>
            </a:endParaRPr>
          </a:p>
          <a:p>
            <a:r>
              <a:rPr lang="en-US" dirty="0">
                <a:ea typeface="+mn-lt"/>
                <a:cs typeface="+mn-lt"/>
              </a:rPr>
              <a:t>Inclusive education practices</a:t>
            </a:r>
          </a:p>
          <a:p>
            <a:r>
              <a:rPr lang="en-US" dirty="0">
                <a:ea typeface="+mn-lt"/>
                <a:cs typeface="+mn-lt"/>
              </a:rPr>
              <a:t>Universal Design for Learning </a:t>
            </a:r>
          </a:p>
          <a:p>
            <a:r>
              <a:rPr lang="en-US" dirty="0">
                <a:ea typeface="+mn-lt"/>
                <a:cs typeface="+mn-lt"/>
              </a:rPr>
              <a:t>Inherent Requirements/Reasonable adjustments</a:t>
            </a:r>
          </a:p>
          <a:p>
            <a:endParaRPr lang="en-US" sz="2000" dirty="0">
              <a:cs typeface="Calibri"/>
            </a:endParaRP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prstClr val="white"/>
              </a:solidFill>
              <a:latin typeface="Calibri" panose="020F0502020204030204"/>
            </a:endParaRPr>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13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prstClr val="white"/>
              </a:solidFill>
              <a:latin typeface="Calibri" panose="020F0502020204030204"/>
            </a:endParaRPr>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54">
              <a:defRPr/>
            </a:pP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7" y="5728709"/>
            <a:ext cx="485579" cy="48557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54">
              <a:defRPr/>
            </a:pP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6D6FA99-278D-45E8-A409-BC15FA9F538D}"/>
              </a:ext>
            </a:extLst>
          </p:cNvPr>
          <p:cNvPicPr>
            <a:picLocks noChangeAspect="1"/>
          </p:cNvPicPr>
          <p:nvPr/>
        </p:nvPicPr>
        <p:blipFill>
          <a:blip r:embed="rId3"/>
          <a:stretch>
            <a:fillRect/>
          </a:stretch>
        </p:blipFill>
        <p:spPr>
          <a:xfrm>
            <a:off x="9442700" y="5867653"/>
            <a:ext cx="2298783" cy="686712"/>
          </a:xfrm>
          <a:prstGeom prst="rect">
            <a:avLst/>
          </a:prstGeom>
        </p:spPr>
      </p:pic>
    </p:spTree>
    <p:extLst>
      <p:ext uri="{BB962C8B-B14F-4D97-AF65-F5344CB8AC3E}">
        <p14:creationId xmlns:p14="http://schemas.microsoft.com/office/powerpoint/2010/main" val="1206021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8" y="621794"/>
            <a:ext cx="2939181" cy="1405455"/>
          </a:xfrm>
        </p:spPr>
        <p:txBody>
          <a:bodyPr>
            <a:normAutofit/>
          </a:bodyPr>
          <a:lstStyle/>
          <a:p>
            <a:r>
              <a:rPr lang="en-AU" sz="3600" dirty="0"/>
              <a:t>Understanding the barriers</a:t>
            </a: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2" y="2760306"/>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4" y="4621064"/>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8" y="5597895"/>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2" y="5280497"/>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371618" y="2173578"/>
            <a:ext cx="9661147" cy="4040957"/>
          </a:xfrm>
          <a:noFill/>
        </p:spPr>
        <p:txBody>
          <a:bodyPr anchor="ctr">
            <a:normAutofit/>
          </a:bodyPr>
          <a:lstStyle/>
          <a:p>
            <a:r>
              <a:rPr lang="en-US" dirty="0"/>
              <a:t>Research tells us that applying competence/fitness-to-</a:t>
            </a:r>
            <a:r>
              <a:rPr lang="en-US" dirty="0" err="1"/>
              <a:t>practise</a:t>
            </a:r>
            <a:r>
              <a:rPr lang="en-US" dirty="0"/>
              <a:t> standards is often subject to the individual staff decisions  (Morgan and Houghton 2011)</a:t>
            </a:r>
          </a:p>
          <a:p>
            <a:r>
              <a:rPr lang="en-AU" dirty="0"/>
              <a:t>Sometimes seen to be easier not to finish due to assessment requirements</a:t>
            </a:r>
          </a:p>
          <a:p>
            <a:endParaRPr lang="en-US" sz="2000" dirty="0"/>
          </a:p>
          <a:p>
            <a:endParaRPr lang="en-US" sz="2000" dirty="0"/>
          </a:p>
        </p:txBody>
      </p:sp>
    </p:spTree>
    <p:extLst>
      <p:ext uri="{BB962C8B-B14F-4D97-AF65-F5344CB8AC3E}">
        <p14:creationId xmlns:p14="http://schemas.microsoft.com/office/powerpoint/2010/main" val="3345658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297797-5C89-4791-8204-AB071FA1FB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1228085" y="754448"/>
            <a:ext cx="3179024" cy="855549"/>
          </a:xfrm>
        </p:spPr>
        <p:txBody>
          <a:bodyPr>
            <a:normAutofit/>
          </a:bodyPr>
          <a:lstStyle/>
          <a:p>
            <a:r>
              <a:rPr lang="en-US" sz="3600" b="1" dirty="0"/>
              <a:t>Key issues</a:t>
            </a:r>
            <a:endParaRPr lang="en-AU" sz="3600" b="1" dirty="0"/>
          </a:p>
        </p:txBody>
      </p:sp>
      <p:sp>
        <p:nvSpPr>
          <p:cNvPr id="13" name="Freeform: Shape 12">
            <a:extLst>
              <a:ext uri="{FF2B5EF4-FFF2-40B4-BE49-F238E27FC236}">
                <a16:creationId xmlns:a16="http://schemas.microsoft.com/office/drawing/2014/main" id="{569BBA9B-8F4E-4D2B-BEFA-41A4754433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851012D1-8033-40B1-9EC0-91390FFC74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9"/>
            <a:ext cx="485579" cy="48557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p:cNvSpPr>
            <a:spLocks noGrp="1"/>
          </p:cNvSpPr>
          <p:nvPr>
            <p:ph idx="1"/>
          </p:nvPr>
        </p:nvSpPr>
        <p:spPr>
          <a:xfrm>
            <a:off x="1228088" y="1610000"/>
            <a:ext cx="10320447" cy="4604537"/>
          </a:xfrm>
        </p:spPr>
        <p:txBody>
          <a:bodyPr anchor="ctr">
            <a:normAutofit/>
          </a:bodyPr>
          <a:lstStyle/>
          <a:p>
            <a:r>
              <a:rPr lang="en-AU" dirty="0"/>
              <a:t>Training Packages as a barrier</a:t>
            </a:r>
          </a:p>
          <a:p>
            <a:r>
              <a:rPr lang="en-AU" dirty="0"/>
              <a:t>Notion of competency being so binary</a:t>
            </a:r>
          </a:p>
          <a:p>
            <a:r>
              <a:rPr lang="en-AU" dirty="0"/>
              <a:t>Underemployment for people with disabilities   </a:t>
            </a:r>
          </a:p>
          <a:p>
            <a:r>
              <a:rPr lang="en-AU" dirty="0"/>
              <a:t>Casualisation of workforces</a:t>
            </a:r>
          </a:p>
          <a:p>
            <a:r>
              <a:rPr lang="en-AU" dirty="0"/>
              <a:t>Higher education/Workplace has more scope for reasonable adjustment</a:t>
            </a:r>
          </a:p>
          <a:p>
            <a:endParaRPr lang="en-AU" sz="2000" dirty="0"/>
          </a:p>
        </p:txBody>
      </p:sp>
      <p:sp>
        <p:nvSpPr>
          <p:cNvPr id="2" name="Footer Placeholder 1"/>
          <p:cNvSpPr>
            <a:spLocks noGrp="1"/>
          </p:cNvSpPr>
          <p:nvPr>
            <p:ph type="ftr" sz="quarter" idx="11"/>
          </p:nvPr>
        </p:nvSpPr>
        <p:spPr>
          <a:xfrm>
            <a:off x="4038600" y="6356354"/>
            <a:ext cx="4114800" cy="365125"/>
          </a:xfrm>
        </p:spPr>
        <p:txBody>
          <a:bodyPr>
            <a:normAutofit/>
          </a:bodyPr>
          <a:lstStyle/>
          <a:p>
            <a:pPr>
              <a:spcAft>
                <a:spcPts val="600"/>
              </a:spcAft>
            </a:pPr>
            <a:r>
              <a:rPr lang="en-US"/>
              <a:t>&lt;Presentation Title&gt;</a:t>
            </a:r>
          </a:p>
        </p:txBody>
      </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7"/>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D291F021-C45C-4D44-A2B8-A789E386C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6" y="5721111"/>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394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1041"/>
            <a:ext cx="6217920" cy="959100"/>
          </a:xfrm>
        </p:spPr>
        <p:txBody>
          <a:bodyPr/>
          <a:lstStyle/>
          <a:p>
            <a:r>
              <a:rPr lang="en-AU" dirty="0"/>
              <a:t>Principles for inclusive curriculum design</a:t>
            </a:r>
          </a:p>
        </p:txBody>
      </p:sp>
      <p:sp>
        <p:nvSpPr>
          <p:cNvPr id="3" name="Content Placeholder 2"/>
          <p:cNvSpPr>
            <a:spLocks noGrp="1"/>
          </p:cNvSpPr>
          <p:nvPr>
            <p:ph sz="half" idx="1"/>
          </p:nvPr>
        </p:nvSpPr>
        <p:spPr/>
        <p:txBody>
          <a:bodyPr/>
          <a:lstStyle/>
          <a:p>
            <a:r>
              <a:rPr lang="en-US" dirty="0"/>
              <a:t>Morgan and Houghton (2011) inclusive curriculum design guidance</a:t>
            </a:r>
          </a:p>
          <a:p>
            <a:pPr marL="215989" lvl="1" indent="0">
              <a:buNone/>
            </a:pPr>
            <a:endParaRPr lang="en-US" i="1" dirty="0"/>
          </a:p>
          <a:p>
            <a:pPr marL="215989" lvl="1" indent="0">
              <a:buNone/>
            </a:pPr>
            <a:r>
              <a:rPr lang="en-US" i="1" dirty="0"/>
              <a:t>Inclusive curriculum design should pre-empt and reduce the need for reasonable adjustments for individual students. </a:t>
            </a:r>
          </a:p>
          <a:p>
            <a:pPr marL="215989" lvl="1" indent="0">
              <a:buNone/>
            </a:pPr>
            <a:r>
              <a:rPr lang="en-US" i="1" dirty="0">
                <a:latin typeface="+mj-lt"/>
              </a:rPr>
              <a:t>	</a:t>
            </a:r>
            <a:r>
              <a:rPr lang="en-US" sz="1400" dirty="0"/>
              <a:t>(Morgan and Houghton, 2011, p.5)</a:t>
            </a:r>
          </a:p>
          <a:p>
            <a:endParaRPr lang="en-US" dirty="0"/>
          </a:p>
          <a:p>
            <a:r>
              <a:rPr lang="en-US" dirty="0"/>
              <a:t>May and Bridger about developing an inclusive culture</a:t>
            </a:r>
          </a:p>
          <a:p>
            <a:pPr marL="215989" lvl="1" indent="0">
              <a:buNone/>
            </a:pPr>
            <a:endParaRPr lang="en-US" b="0" i="1" dirty="0"/>
          </a:p>
          <a:p>
            <a:pPr marL="215989" lvl="1" indent="0">
              <a:buNone/>
            </a:pPr>
            <a:r>
              <a:rPr lang="en-US" b="0" i="1" dirty="0"/>
              <a:t>making a shift of such magnitude requires cultural and systemic change at both policy and practice levels </a:t>
            </a:r>
          </a:p>
          <a:p>
            <a:pPr marL="215989" lvl="1" indent="0">
              <a:buNone/>
            </a:pPr>
            <a:r>
              <a:rPr lang="en-US" sz="1400" dirty="0"/>
              <a:t>	(May and Bridger 2010: 2)</a:t>
            </a:r>
            <a:endParaRPr lang="en-AU" sz="1400" dirty="0"/>
          </a:p>
        </p:txBody>
      </p:sp>
    </p:spTree>
    <p:extLst>
      <p:ext uri="{BB962C8B-B14F-4D97-AF65-F5344CB8AC3E}">
        <p14:creationId xmlns:p14="http://schemas.microsoft.com/office/powerpoint/2010/main" val="655177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27948" y="1854945"/>
            <a:ext cx="7513560" cy="2312929"/>
          </a:xfrm>
        </p:spPr>
        <p:txBody>
          <a:bodyPr/>
          <a:lstStyle/>
          <a:p>
            <a:r>
              <a:rPr lang="en-US" dirty="0"/>
              <a:t>Inclusive education requires purposeful action needed for inclusive curriculum</a:t>
            </a:r>
            <a:br>
              <a:rPr lang="en-US" dirty="0"/>
            </a:br>
            <a:endParaRPr lang="en-AU" dirty="0"/>
          </a:p>
        </p:txBody>
      </p:sp>
      <p:sp>
        <p:nvSpPr>
          <p:cNvPr id="3" name="Rectangle 2"/>
          <p:cNvSpPr/>
          <p:nvPr/>
        </p:nvSpPr>
        <p:spPr>
          <a:xfrm>
            <a:off x="4228882" y="3798542"/>
            <a:ext cx="3637984" cy="369332"/>
          </a:xfrm>
          <a:prstGeom prst="rect">
            <a:avLst/>
          </a:prstGeom>
        </p:spPr>
        <p:txBody>
          <a:bodyPr wrap="none">
            <a:spAutoFit/>
          </a:bodyPr>
          <a:lstStyle/>
          <a:p>
            <a:pPr marL="215989" lvl="1" indent="0">
              <a:buNone/>
            </a:pPr>
            <a:r>
              <a:rPr lang="en-US" i="1" dirty="0">
                <a:solidFill>
                  <a:schemeClr val="accent1"/>
                </a:solidFill>
              </a:rPr>
              <a:t>	</a:t>
            </a:r>
            <a:r>
              <a:rPr lang="en-US" sz="1400" dirty="0">
                <a:solidFill>
                  <a:schemeClr val="accent1"/>
                </a:solidFill>
              </a:rPr>
              <a:t>(Morgan and Houghton, 2011, p.5)</a:t>
            </a:r>
          </a:p>
        </p:txBody>
      </p:sp>
    </p:spTree>
    <p:extLst>
      <p:ext uri="{BB962C8B-B14F-4D97-AF65-F5344CB8AC3E}">
        <p14:creationId xmlns:p14="http://schemas.microsoft.com/office/powerpoint/2010/main" val="26118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sz="half" idx="1"/>
          </p:nvPr>
        </p:nvSpPr>
        <p:spPr/>
        <p:txBody>
          <a:bodyPr>
            <a:normAutofit/>
          </a:bodyPr>
          <a:lstStyle/>
          <a:p>
            <a:r>
              <a:rPr lang="en-AU" dirty="0" smtClean="0"/>
              <a:t>Introduction</a:t>
            </a:r>
            <a:endParaRPr lang="en-AU" dirty="0"/>
          </a:p>
          <a:p>
            <a:r>
              <a:rPr lang="en-AU" dirty="0"/>
              <a:t>Data snapshots</a:t>
            </a:r>
          </a:p>
          <a:p>
            <a:r>
              <a:rPr lang="en-AU" dirty="0"/>
              <a:t>Teaching issues </a:t>
            </a:r>
          </a:p>
          <a:p>
            <a:r>
              <a:rPr lang="en-AU" dirty="0"/>
              <a:t>Problems </a:t>
            </a:r>
            <a:endParaRPr lang="en-AU" dirty="0" smtClean="0"/>
          </a:p>
          <a:p>
            <a:r>
              <a:rPr lang="en-AU" dirty="0" smtClean="0"/>
              <a:t>Summary</a:t>
            </a:r>
            <a:endParaRPr lang="en-AU" dirty="0"/>
          </a:p>
          <a:p>
            <a:r>
              <a:rPr lang="en-AU" dirty="0"/>
              <a:t>Contact us</a:t>
            </a:r>
          </a:p>
          <a:p>
            <a:pPr marL="215989" lvl="1" indent="0">
              <a:buNone/>
            </a:pPr>
            <a:endParaRPr lang="en-AU" dirty="0"/>
          </a:p>
          <a:p>
            <a:pPr lvl="1"/>
            <a:endParaRPr lang="en-AU" dirty="0"/>
          </a:p>
        </p:txBody>
      </p:sp>
    </p:spTree>
    <p:extLst>
      <p:ext uri="{BB962C8B-B14F-4D97-AF65-F5344CB8AC3E}">
        <p14:creationId xmlns:p14="http://schemas.microsoft.com/office/powerpoint/2010/main" val="778857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dirty="0"/>
              <a:t>Contact us</a:t>
            </a:r>
          </a:p>
        </p:txBody>
      </p:sp>
      <p:sp>
        <p:nvSpPr>
          <p:cNvPr id="9" name="Text Placeholder 8"/>
          <p:cNvSpPr>
            <a:spLocks noGrp="1"/>
          </p:cNvSpPr>
          <p:nvPr>
            <p:ph type="body" idx="1"/>
          </p:nvPr>
        </p:nvSpPr>
        <p:spPr/>
        <p:txBody>
          <a:bodyPr/>
          <a:lstStyle/>
          <a:p>
            <a:r>
              <a:rPr lang="en-AU" dirty="0"/>
              <a:t>Jen Cousins</a:t>
            </a:r>
          </a:p>
        </p:txBody>
      </p:sp>
      <p:sp>
        <p:nvSpPr>
          <p:cNvPr id="10" name="Content Placeholder 9"/>
          <p:cNvSpPr>
            <a:spLocks noGrp="1"/>
          </p:cNvSpPr>
          <p:nvPr>
            <p:ph sz="half" idx="2"/>
          </p:nvPr>
        </p:nvSpPr>
        <p:spPr>
          <a:xfrm>
            <a:off x="839789" y="2505075"/>
            <a:ext cx="5157787" cy="823912"/>
          </a:xfrm>
        </p:spPr>
        <p:txBody>
          <a:bodyPr/>
          <a:lstStyle/>
          <a:p>
            <a:r>
              <a:rPr lang="en-AU" dirty="0"/>
              <a:t>jennifer.cousins@tafesa.edu.au</a:t>
            </a:r>
          </a:p>
        </p:txBody>
      </p:sp>
      <p:sp>
        <p:nvSpPr>
          <p:cNvPr id="11" name="Text Placeholder 10"/>
          <p:cNvSpPr>
            <a:spLocks noGrp="1"/>
          </p:cNvSpPr>
          <p:nvPr>
            <p:ph type="body" sz="quarter" idx="3"/>
          </p:nvPr>
        </p:nvSpPr>
        <p:spPr/>
        <p:txBody>
          <a:bodyPr/>
          <a:lstStyle/>
          <a:p>
            <a:r>
              <a:rPr lang="en-AU" dirty="0"/>
              <a:t>Lizzie Knight </a:t>
            </a:r>
          </a:p>
        </p:txBody>
      </p:sp>
      <p:sp>
        <p:nvSpPr>
          <p:cNvPr id="12" name="Content Placeholder 11"/>
          <p:cNvSpPr>
            <a:spLocks noGrp="1"/>
          </p:cNvSpPr>
          <p:nvPr>
            <p:ph sz="quarter" idx="4"/>
          </p:nvPr>
        </p:nvSpPr>
        <p:spPr>
          <a:xfrm>
            <a:off x="6172202" y="2505078"/>
            <a:ext cx="5183188" cy="923925"/>
          </a:xfrm>
        </p:spPr>
        <p:txBody>
          <a:bodyPr/>
          <a:lstStyle/>
          <a:p>
            <a:r>
              <a:rPr lang="en-AU" dirty="0"/>
              <a:t>lizzie.knight@vu.edu.au</a:t>
            </a:r>
          </a:p>
        </p:txBody>
      </p:sp>
      <p:sp>
        <p:nvSpPr>
          <p:cNvPr id="2" name="Footer Placeholder 1"/>
          <p:cNvSpPr>
            <a:spLocks noGrp="1"/>
          </p:cNvSpPr>
          <p:nvPr>
            <p:ph type="ftr" sz="quarter" idx="11"/>
          </p:nvPr>
        </p:nvSpPr>
        <p:spPr/>
        <p:txBody>
          <a:bodyPr/>
          <a:lstStyle/>
          <a:p>
            <a:r>
              <a:rPr lang="en-US"/>
              <a:t>&lt;Presentation Title&gt;</a:t>
            </a:r>
            <a:endParaRPr lang="en-US" dirty="0"/>
          </a:p>
        </p:txBody>
      </p:sp>
      <p:sp>
        <p:nvSpPr>
          <p:cNvPr id="3" name="TextBox 2">
            <a:extLst>
              <a:ext uri="{FF2B5EF4-FFF2-40B4-BE49-F238E27FC236}">
                <a16:creationId xmlns:a16="http://schemas.microsoft.com/office/drawing/2014/main" id="{629289B2-B3A4-4A3F-9C24-BDBAD843606E}"/>
              </a:ext>
            </a:extLst>
          </p:cNvPr>
          <p:cNvSpPr txBox="1"/>
          <p:nvPr/>
        </p:nvSpPr>
        <p:spPr>
          <a:xfrm>
            <a:off x="836614" y="4543773"/>
            <a:ext cx="9485948" cy="1569660"/>
          </a:xfrm>
          <a:prstGeom prst="rect">
            <a:avLst/>
          </a:prstGeom>
          <a:noFill/>
        </p:spPr>
        <p:txBody>
          <a:bodyPr wrap="square" rtlCol="0">
            <a:spAutoFit/>
          </a:bodyPr>
          <a:lstStyle/>
          <a:p>
            <a:r>
              <a:rPr lang="en-AU" sz="2400" b="1" dirty="0"/>
              <a:t>Vocational Education and Training (VET) Statics – Students with Disability </a:t>
            </a:r>
            <a:r>
              <a:rPr lang="en-AU" sz="2400" dirty="0">
                <a:hlinkClick r:id="rId2"/>
              </a:rPr>
              <a:t>https://www.adcet.edu.au/inclusive-teaching/understanding-disability/vet-statistics/</a:t>
            </a:r>
            <a:endParaRPr lang="en-AU" sz="2400" dirty="0"/>
          </a:p>
          <a:p>
            <a:endParaRPr lang="en-AU" sz="2400" dirty="0"/>
          </a:p>
        </p:txBody>
      </p:sp>
    </p:spTree>
    <p:extLst>
      <p:ext uri="{BB962C8B-B14F-4D97-AF65-F5344CB8AC3E}">
        <p14:creationId xmlns:p14="http://schemas.microsoft.com/office/powerpoint/2010/main" val="4022582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19962" y="681041"/>
            <a:ext cx="7675904" cy="959100"/>
          </a:xfrm>
        </p:spPr>
        <p:txBody>
          <a:bodyPr/>
          <a:lstStyle/>
          <a:p>
            <a:r>
              <a:rPr lang="en-AU" dirty="0"/>
              <a:t>Program enrolments, gender and disability </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032060888"/>
              </p:ext>
            </p:extLst>
          </p:nvPr>
        </p:nvGraphicFramePr>
        <p:xfrm>
          <a:off x="900113" y="1736727"/>
          <a:ext cx="4823800" cy="3488422"/>
        </p:xfrm>
        <a:graphic>
          <a:graphicData uri="http://schemas.openxmlformats.org/drawingml/2006/table">
            <a:tbl>
              <a:tblPr firstRow="1" bandRow="1">
                <a:tableStyleId>{5C22544A-7EE6-4342-B048-85BDC9FD1C3A}</a:tableStyleId>
              </a:tblPr>
              <a:tblGrid>
                <a:gridCol w="388539">
                  <a:extLst>
                    <a:ext uri="{9D8B030D-6E8A-4147-A177-3AD203B41FA5}">
                      <a16:colId xmlns:a16="http://schemas.microsoft.com/office/drawing/2014/main" val="1661607775"/>
                    </a:ext>
                  </a:extLst>
                </a:gridCol>
                <a:gridCol w="524153">
                  <a:extLst>
                    <a:ext uri="{9D8B030D-6E8A-4147-A177-3AD203B41FA5}">
                      <a16:colId xmlns:a16="http://schemas.microsoft.com/office/drawing/2014/main" val="641188723"/>
                    </a:ext>
                  </a:extLst>
                </a:gridCol>
                <a:gridCol w="1010903">
                  <a:extLst>
                    <a:ext uri="{9D8B030D-6E8A-4147-A177-3AD203B41FA5}">
                      <a16:colId xmlns:a16="http://schemas.microsoft.com/office/drawing/2014/main" val="2524185950"/>
                    </a:ext>
                  </a:extLst>
                </a:gridCol>
                <a:gridCol w="917159">
                  <a:extLst>
                    <a:ext uri="{9D8B030D-6E8A-4147-A177-3AD203B41FA5}">
                      <a16:colId xmlns:a16="http://schemas.microsoft.com/office/drawing/2014/main" val="1772774424"/>
                    </a:ext>
                  </a:extLst>
                </a:gridCol>
                <a:gridCol w="1179079">
                  <a:extLst>
                    <a:ext uri="{9D8B030D-6E8A-4147-A177-3AD203B41FA5}">
                      <a16:colId xmlns:a16="http://schemas.microsoft.com/office/drawing/2014/main" val="1993979256"/>
                    </a:ext>
                  </a:extLst>
                </a:gridCol>
                <a:gridCol w="803967">
                  <a:extLst>
                    <a:ext uri="{9D8B030D-6E8A-4147-A177-3AD203B41FA5}">
                      <a16:colId xmlns:a16="http://schemas.microsoft.com/office/drawing/2014/main" val="4128658268"/>
                    </a:ext>
                  </a:extLst>
                </a:gridCol>
              </a:tblGrid>
              <a:tr h="1213285">
                <a:tc gridSpan="2">
                  <a:txBody>
                    <a:bodyPr/>
                    <a:lstStyle/>
                    <a:p>
                      <a:pPr algn="ctr" fontAlgn="ctr"/>
                      <a:endParaRPr lang="en-US" sz="1600" b="1" i="0" u="none" strike="noStrike" dirty="0">
                        <a:effectLst/>
                        <a:latin typeface="+mn-lt"/>
                        <a:cs typeface="Arial" panose="020B0604020202020204" pitchFamily="34" charset="0"/>
                      </a:endParaRPr>
                    </a:p>
                  </a:txBody>
                  <a:tcPr marL="9525" marR="9525" marT="9525" marB="0" anchor="ctr"/>
                </a:tc>
                <a:tc hMerge="1">
                  <a:txBody>
                    <a:bodyPr/>
                    <a:lstStyle/>
                    <a:p>
                      <a:endParaRPr lang="en-AU"/>
                    </a:p>
                  </a:txBody>
                  <a:tcPr/>
                </a:tc>
                <a:tc gridSpan="2">
                  <a:txBody>
                    <a:bodyPr/>
                    <a:lstStyle/>
                    <a:p>
                      <a:pPr algn="ctr" fontAlgn="ctr"/>
                      <a:r>
                        <a:rPr lang="en-AU" sz="1600" b="1" i="0" u="none" strike="noStrike" dirty="0" smtClean="0">
                          <a:effectLst/>
                          <a:latin typeface="+mn-lt"/>
                          <a:cs typeface="Arial" panose="020B0604020202020204" pitchFamily="34" charset="0"/>
                        </a:rPr>
                        <a:t>Declared a disability</a:t>
                      </a:r>
                      <a:endParaRPr lang="en-AU" sz="1600" b="1" i="0" u="none" strike="noStrike" dirty="0">
                        <a:effectLst/>
                        <a:latin typeface="+mn-lt"/>
                        <a:cs typeface="Arial" panose="020B0604020202020204" pitchFamily="34" charset="0"/>
                      </a:endParaRPr>
                    </a:p>
                  </a:txBody>
                  <a:tcPr marL="9525" marR="9525" marT="9525" marB="0" anchor="ctr"/>
                </a:tc>
                <a:tc hMerge="1">
                  <a:txBody>
                    <a:bodyPr/>
                    <a:lstStyle/>
                    <a:p>
                      <a:endParaRPr lang="en-AU"/>
                    </a:p>
                  </a:txBody>
                  <a:tcPr/>
                </a:tc>
                <a:tc gridSpan="2">
                  <a:txBody>
                    <a:bodyPr/>
                    <a:lstStyle/>
                    <a:p>
                      <a:pPr marL="0" marR="0" lvl="0" indent="0" algn="ctr" defTabSz="914354" rtl="0" eaLnBrk="1" fontAlgn="ctr" latinLnBrk="0" hangingPunct="1">
                        <a:lnSpc>
                          <a:spcPct val="100000"/>
                        </a:lnSpc>
                        <a:spcBef>
                          <a:spcPts val="0"/>
                        </a:spcBef>
                        <a:spcAft>
                          <a:spcPts val="0"/>
                        </a:spcAft>
                        <a:buClrTx/>
                        <a:buSzTx/>
                        <a:buFontTx/>
                        <a:buNone/>
                        <a:tabLst/>
                        <a:defRPr/>
                      </a:pPr>
                      <a:r>
                        <a:rPr lang="en-AU" sz="1600" b="1" i="0" u="none" strike="noStrike" kern="1200" dirty="0" smtClean="0">
                          <a:solidFill>
                            <a:schemeClr val="lt1"/>
                          </a:solidFill>
                          <a:effectLst/>
                          <a:latin typeface="+mn-lt"/>
                          <a:ea typeface="+mn-ea"/>
                          <a:cs typeface="+mn-cs"/>
                        </a:rPr>
                        <a:t>Without a declared disability</a:t>
                      </a:r>
                    </a:p>
                  </a:txBody>
                  <a:tcPr marL="9525" marR="9525" marT="9525" marB="0" anchor="ctr"/>
                </a:tc>
                <a:tc hMerge="1">
                  <a:txBody>
                    <a:bodyPr/>
                    <a:lstStyle/>
                    <a:p>
                      <a:endParaRPr lang="en-AU"/>
                    </a:p>
                  </a:txBody>
                  <a:tcPr/>
                </a:tc>
                <a:extLst>
                  <a:ext uri="{0D108BD9-81ED-4DB2-BD59-A6C34878D82A}">
                    <a16:rowId xmlns:a16="http://schemas.microsoft.com/office/drawing/2014/main" val="1491524206"/>
                  </a:ext>
                </a:extLst>
              </a:tr>
              <a:tr h="347083">
                <a:tc gridSpan="2">
                  <a:txBody>
                    <a:bodyPr/>
                    <a:lstStyle/>
                    <a:p>
                      <a:pPr algn="ctr" fontAlgn="ctr"/>
                      <a:r>
                        <a:rPr lang="en-AU" sz="1600" b="1" i="0" u="none" strike="noStrike" dirty="0">
                          <a:effectLst/>
                          <a:latin typeface="+mn-lt"/>
                          <a:cs typeface="Arial" panose="020B0604020202020204" pitchFamily="34" charset="0"/>
                        </a:rPr>
                        <a:t>Gender</a:t>
                      </a:r>
                    </a:p>
                  </a:txBody>
                  <a:tcPr marL="9525" marR="9525" marT="9525" marB="0" anchor="ctr"/>
                </a:tc>
                <a:tc hMerge="1">
                  <a:txBody>
                    <a:bodyPr/>
                    <a:lstStyle/>
                    <a:p>
                      <a:endParaRPr lang="en-AU"/>
                    </a:p>
                  </a:txBody>
                  <a:tcPr/>
                </a:tc>
                <a:tc>
                  <a:txBody>
                    <a:bodyPr/>
                    <a:lstStyle/>
                    <a:p>
                      <a:pPr algn="ctr" fontAlgn="ctr"/>
                      <a:r>
                        <a:rPr lang="en-AU" sz="1600" b="0" i="0" u="none" strike="noStrike" dirty="0">
                          <a:solidFill>
                            <a:schemeClr val="bg1">
                              <a:lumMod val="50000"/>
                            </a:schemeClr>
                          </a:solidFill>
                          <a:effectLst/>
                          <a:latin typeface="+mn-lt"/>
                          <a:cs typeface="Arial" panose="020B0604020202020204" pitchFamily="34" charset="0"/>
                        </a:rPr>
                        <a:t>Males</a:t>
                      </a:r>
                    </a:p>
                  </a:txBody>
                  <a:tcPr marL="9525" marR="9525" marT="9525" marB="0" anchor="ctr"/>
                </a:tc>
                <a:tc>
                  <a:txBody>
                    <a:bodyPr/>
                    <a:lstStyle/>
                    <a:p>
                      <a:pPr algn="ctr" fontAlgn="ctr"/>
                      <a:r>
                        <a:rPr lang="en-AU" sz="1600" b="0" i="0" u="none" strike="noStrike" dirty="0">
                          <a:effectLst/>
                          <a:latin typeface="+mn-lt"/>
                          <a:cs typeface="Arial" panose="020B0604020202020204" pitchFamily="34" charset="0"/>
                        </a:rPr>
                        <a:t>Females</a:t>
                      </a:r>
                    </a:p>
                  </a:txBody>
                  <a:tcPr marL="9525" marR="9525" marT="9525" marB="0" anchor="ctr"/>
                </a:tc>
                <a:tc>
                  <a:txBody>
                    <a:bodyPr/>
                    <a:lstStyle/>
                    <a:p>
                      <a:pPr algn="ctr" fontAlgn="ctr"/>
                      <a:r>
                        <a:rPr lang="en-AU" sz="1600" b="0" i="0" u="none" strike="noStrike" dirty="0">
                          <a:solidFill>
                            <a:schemeClr val="bg1">
                              <a:lumMod val="50000"/>
                            </a:schemeClr>
                          </a:solidFill>
                          <a:effectLst/>
                          <a:latin typeface="+mn-lt"/>
                          <a:cs typeface="Arial" panose="020B0604020202020204" pitchFamily="34" charset="0"/>
                        </a:rPr>
                        <a:t>Males</a:t>
                      </a:r>
                    </a:p>
                  </a:txBody>
                  <a:tcPr marL="9525" marR="9525" marT="9525" marB="0" anchor="ctr"/>
                </a:tc>
                <a:tc>
                  <a:txBody>
                    <a:bodyPr/>
                    <a:lstStyle/>
                    <a:p>
                      <a:pPr algn="ctr" fontAlgn="ctr"/>
                      <a:r>
                        <a:rPr lang="en-AU" sz="1600" b="0" i="0" u="none" strike="noStrike" dirty="0">
                          <a:effectLst/>
                          <a:latin typeface="+mn-lt"/>
                          <a:cs typeface="Arial" panose="020B0604020202020204" pitchFamily="34" charset="0"/>
                        </a:rPr>
                        <a:t>Females</a:t>
                      </a:r>
                    </a:p>
                  </a:txBody>
                  <a:tcPr marL="9525" marR="9525" marT="9525" marB="0" anchor="ctr"/>
                </a:tc>
                <a:extLst>
                  <a:ext uri="{0D108BD9-81ED-4DB2-BD59-A6C34878D82A}">
                    <a16:rowId xmlns:a16="http://schemas.microsoft.com/office/drawing/2014/main" val="536530533"/>
                  </a:ext>
                </a:extLst>
              </a:tr>
              <a:tr h="964027">
                <a:tc>
                  <a:txBody>
                    <a:bodyPr/>
                    <a:lstStyle/>
                    <a:p>
                      <a:pPr algn="l" fontAlgn="b"/>
                      <a:r>
                        <a:rPr lang="en-AU" sz="1600" b="0" i="0" u="none" strike="noStrike" dirty="0">
                          <a:effectLst/>
                          <a:latin typeface="Arial" panose="020B0604020202020204" pitchFamily="34" charset="0"/>
                          <a:cs typeface="Arial" panose="020B0604020202020204" pitchFamily="34" charset="0"/>
                        </a:rPr>
                        <a:t>#</a:t>
                      </a:r>
                    </a:p>
                  </a:txBody>
                  <a:tcPr marL="9525" marR="9525" marT="9525" marB="0" anchor="b"/>
                </a:tc>
                <a:tc>
                  <a:txBody>
                    <a:bodyPr/>
                    <a:lstStyle/>
                    <a:p>
                      <a:pPr algn="ctr" fontAlgn="ctr"/>
                      <a:r>
                        <a:rPr lang="en-AU" sz="1600" b="0" i="0" u="none" strike="noStrike" dirty="0">
                          <a:effectLst/>
                          <a:latin typeface="+mj-lt"/>
                          <a:cs typeface="Arial" panose="020B0604020202020204" pitchFamily="34" charset="0"/>
                        </a:rPr>
                        <a:t>2019</a:t>
                      </a:r>
                    </a:p>
                  </a:txBody>
                  <a:tcPr marL="9525" marR="9525" marT="9525" marB="0" anchor="ctr"/>
                </a:tc>
                <a:tc>
                  <a:txBody>
                    <a:bodyPr/>
                    <a:lstStyle/>
                    <a:p>
                      <a:pPr algn="ctr" fontAlgn="b"/>
                      <a:r>
                        <a:rPr lang="en-AU" sz="1600" b="0" i="0" u="none" strike="noStrike" dirty="0">
                          <a:solidFill>
                            <a:schemeClr val="bg1">
                              <a:lumMod val="50000"/>
                            </a:schemeClr>
                          </a:solidFill>
                          <a:effectLst/>
                          <a:latin typeface="+mj-lt"/>
                          <a:cs typeface="Arial" panose="020B0604020202020204" pitchFamily="34" charset="0"/>
                        </a:rPr>
                        <a:t>85561</a:t>
                      </a:r>
                    </a:p>
                  </a:txBody>
                  <a:tcPr marL="9525" marR="9525" marT="9525" marB="0" anchor="ctr"/>
                </a:tc>
                <a:tc>
                  <a:txBody>
                    <a:bodyPr/>
                    <a:lstStyle/>
                    <a:p>
                      <a:pPr algn="ctr" fontAlgn="b"/>
                      <a:r>
                        <a:rPr lang="en-AU" sz="1600" b="1" i="0" u="none" strike="noStrike" dirty="0">
                          <a:effectLst/>
                          <a:latin typeface="+mj-lt"/>
                          <a:cs typeface="Arial" panose="020B0604020202020204" pitchFamily="34" charset="0"/>
                        </a:rPr>
                        <a:t>90433</a:t>
                      </a:r>
                    </a:p>
                  </a:txBody>
                  <a:tcPr marL="9525" marR="9525" marT="9525" marB="0" anchor="ctr"/>
                </a:tc>
                <a:tc>
                  <a:txBody>
                    <a:bodyPr/>
                    <a:lstStyle/>
                    <a:p>
                      <a:pPr algn="ctr" fontAlgn="b"/>
                      <a:r>
                        <a:rPr lang="en-AU" sz="1600" b="1" i="0" u="none" strike="noStrike" dirty="0">
                          <a:solidFill>
                            <a:schemeClr val="bg1">
                              <a:lumMod val="50000"/>
                            </a:schemeClr>
                          </a:solidFill>
                          <a:effectLst/>
                          <a:latin typeface="+mj-lt"/>
                          <a:cs typeface="Arial" panose="020B0604020202020204" pitchFamily="34" charset="0"/>
                        </a:rPr>
                        <a:t>1088897</a:t>
                      </a:r>
                    </a:p>
                  </a:txBody>
                  <a:tcPr marL="9525" marR="9525" marT="9525" marB="0" anchor="ctr"/>
                </a:tc>
                <a:tc>
                  <a:txBody>
                    <a:bodyPr/>
                    <a:lstStyle/>
                    <a:p>
                      <a:pPr algn="ctr" fontAlgn="b"/>
                      <a:r>
                        <a:rPr lang="en-AU" sz="1600" b="1" i="0" u="none" strike="noStrike" dirty="0">
                          <a:effectLst/>
                          <a:latin typeface="+mj-lt"/>
                          <a:cs typeface="Arial" panose="020B0604020202020204" pitchFamily="34" charset="0"/>
                        </a:rPr>
                        <a:t>1009795</a:t>
                      </a:r>
                    </a:p>
                  </a:txBody>
                  <a:tcPr marL="9525" marR="9525" marT="9525" marB="0" anchor="ctr"/>
                </a:tc>
                <a:extLst>
                  <a:ext uri="{0D108BD9-81ED-4DB2-BD59-A6C34878D82A}">
                    <a16:rowId xmlns:a16="http://schemas.microsoft.com/office/drawing/2014/main" val="1853789673"/>
                  </a:ext>
                </a:extLst>
              </a:tr>
              <a:tr h="964027">
                <a:tc>
                  <a:txBody>
                    <a:bodyPr/>
                    <a:lstStyle/>
                    <a:p>
                      <a:pPr algn="l" fontAlgn="b"/>
                      <a:r>
                        <a:rPr lang="en-AU" sz="1600" b="0" i="0" u="none" strike="noStrike" dirty="0">
                          <a:effectLst/>
                          <a:latin typeface="Arial" panose="020B0604020202020204" pitchFamily="34" charset="0"/>
                          <a:cs typeface="Arial" panose="020B0604020202020204" pitchFamily="34" charset="0"/>
                        </a:rPr>
                        <a:t>%</a:t>
                      </a:r>
                    </a:p>
                  </a:txBody>
                  <a:tcPr marL="9525" marR="9525" marT="9525" marB="0" anchor="b"/>
                </a:tc>
                <a:tc>
                  <a:txBody>
                    <a:bodyPr/>
                    <a:lstStyle/>
                    <a:p>
                      <a:pPr algn="ctr" fontAlgn="ctr"/>
                      <a:r>
                        <a:rPr lang="en-AU" sz="1600" b="0" i="0" u="none" strike="noStrike">
                          <a:effectLst/>
                          <a:latin typeface="+mj-lt"/>
                          <a:cs typeface="Arial" panose="020B0604020202020204" pitchFamily="34" charset="0"/>
                        </a:rPr>
                        <a:t>2019</a:t>
                      </a:r>
                    </a:p>
                  </a:txBody>
                  <a:tcPr marL="9525" marR="9525" marT="9525" marB="0" anchor="ctr"/>
                </a:tc>
                <a:tc>
                  <a:txBody>
                    <a:bodyPr/>
                    <a:lstStyle/>
                    <a:p>
                      <a:pPr algn="ctr" fontAlgn="b"/>
                      <a:r>
                        <a:rPr lang="en-AU" sz="1600" b="0" i="0" u="none" strike="noStrike" dirty="0">
                          <a:solidFill>
                            <a:schemeClr val="bg1">
                              <a:lumMod val="50000"/>
                            </a:schemeClr>
                          </a:solidFill>
                          <a:effectLst/>
                          <a:latin typeface="+mj-lt"/>
                          <a:cs typeface="Arial" panose="020B0604020202020204" pitchFamily="34" charset="0"/>
                        </a:rPr>
                        <a:t>48.43%</a:t>
                      </a:r>
                    </a:p>
                  </a:txBody>
                  <a:tcPr marL="9525" marR="9525" marT="9525" marB="0" anchor="ctr"/>
                </a:tc>
                <a:tc>
                  <a:txBody>
                    <a:bodyPr/>
                    <a:lstStyle/>
                    <a:p>
                      <a:pPr algn="ctr" fontAlgn="b"/>
                      <a:r>
                        <a:rPr lang="en-AU" sz="1600" b="1" i="0" u="none" strike="noStrike" dirty="0">
                          <a:effectLst/>
                          <a:latin typeface="+mj-lt"/>
                          <a:cs typeface="Arial" panose="020B0604020202020204" pitchFamily="34" charset="0"/>
                        </a:rPr>
                        <a:t>51.19%</a:t>
                      </a:r>
                    </a:p>
                  </a:txBody>
                  <a:tcPr marL="9525" marR="9525" marT="9525" marB="0" anchor="ctr"/>
                </a:tc>
                <a:tc>
                  <a:txBody>
                    <a:bodyPr/>
                    <a:lstStyle/>
                    <a:p>
                      <a:pPr algn="ctr" fontAlgn="b"/>
                      <a:r>
                        <a:rPr lang="en-AU" sz="1600" b="0" i="0" u="none" strike="noStrike" dirty="0">
                          <a:solidFill>
                            <a:schemeClr val="bg1">
                              <a:lumMod val="50000"/>
                            </a:schemeClr>
                          </a:solidFill>
                          <a:effectLst/>
                          <a:latin typeface="+mj-lt"/>
                          <a:cs typeface="Arial" panose="020B0604020202020204" pitchFamily="34" charset="0"/>
                        </a:rPr>
                        <a:t>51.67%</a:t>
                      </a:r>
                    </a:p>
                  </a:txBody>
                  <a:tcPr marL="9525" marR="9525" marT="9525" marB="0" anchor="ctr"/>
                </a:tc>
                <a:tc>
                  <a:txBody>
                    <a:bodyPr/>
                    <a:lstStyle/>
                    <a:p>
                      <a:pPr algn="ctr" fontAlgn="b"/>
                      <a:r>
                        <a:rPr lang="en-AU" sz="1600" b="1" i="0" u="none" strike="noStrike" dirty="0">
                          <a:effectLst/>
                          <a:latin typeface="+mj-lt"/>
                          <a:cs typeface="Arial" panose="020B0604020202020204" pitchFamily="34" charset="0"/>
                        </a:rPr>
                        <a:t>47.92%</a:t>
                      </a:r>
                    </a:p>
                  </a:txBody>
                  <a:tcPr marL="9525" marR="9525" marT="9525" marB="0" anchor="ctr"/>
                </a:tc>
                <a:extLst>
                  <a:ext uri="{0D108BD9-81ED-4DB2-BD59-A6C34878D82A}">
                    <a16:rowId xmlns:a16="http://schemas.microsoft.com/office/drawing/2014/main" val="2931835905"/>
                  </a:ext>
                </a:extLst>
              </a:tr>
            </a:tbl>
          </a:graphicData>
        </a:graphic>
      </p:graphicFrame>
      <p:graphicFrame>
        <p:nvGraphicFramePr>
          <p:cNvPr id="7" name="Content Placeholder 6"/>
          <p:cNvGraphicFramePr>
            <a:graphicFrameLocks noGrp="1"/>
          </p:cNvGraphicFramePr>
          <p:nvPr>
            <p:ph sz="half" idx="12"/>
            <p:extLst>
              <p:ext uri="{D42A27DB-BD31-4B8C-83A1-F6EECF244321}">
                <p14:modId xmlns:p14="http://schemas.microsoft.com/office/powerpoint/2010/main" val="3806245748"/>
              </p:ext>
            </p:extLst>
          </p:nvPr>
        </p:nvGraphicFramePr>
        <p:xfrm>
          <a:off x="6353302" y="1736729"/>
          <a:ext cx="5248892" cy="3488422"/>
        </p:xfrm>
        <a:graphic>
          <a:graphicData uri="http://schemas.openxmlformats.org/drawingml/2006/table">
            <a:tbl>
              <a:tblPr firstRow="1" bandRow="1">
                <a:tableStyleId>{5C22544A-7EE6-4342-B048-85BDC9FD1C3A}</a:tableStyleId>
              </a:tblPr>
              <a:tblGrid>
                <a:gridCol w="278680">
                  <a:extLst>
                    <a:ext uri="{9D8B030D-6E8A-4147-A177-3AD203B41FA5}">
                      <a16:colId xmlns:a16="http://schemas.microsoft.com/office/drawing/2014/main" val="3311489192"/>
                    </a:ext>
                  </a:extLst>
                </a:gridCol>
                <a:gridCol w="1470952">
                  <a:extLst>
                    <a:ext uri="{9D8B030D-6E8A-4147-A177-3AD203B41FA5}">
                      <a16:colId xmlns:a16="http://schemas.microsoft.com/office/drawing/2014/main" val="694596394"/>
                    </a:ext>
                  </a:extLst>
                </a:gridCol>
                <a:gridCol w="874815">
                  <a:extLst>
                    <a:ext uri="{9D8B030D-6E8A-4147-A177-3AD203B41FA5}">
                      <a16:colId xmlns:a16="http://schemas.microsoft.com/office/drawing/2014/main" val="332116248"/>
                    </a:ext>
                  </a:extLst>
                </a:gridCol>
                <a:gridCol w="874815">
                  <a:extLst>
                    <a:ext uri="{9D8B030D-6E8A-4147-A177-3AD203B41FA5}">
                      <a16:colId xmlns:a16="http://schemas.microsoft.com/office/drawing/2014/main" val="826937926"/>
                    </a:ext>
                  </a:extLst>
                </a:gridCol>
                <a:gridCol w="874815">
                  <a:extLst>
                    <a:ext uri="{9D8B030D-6E8A-4147-A177-3AD203B41FA5}">
                      <a16:colId xmlns:a16="http://schemas.microsoft.com/office/drawing/2014/main" val="3499909606"/>
                    </a:ext>
                  </a:extLst>
                </a:gridCol>
                <a:gridCol w="874815">
                  <a:extLst>
                    <a:ext uri="{9D8B030D-6E8A-4147-A177-3AD203B41FA5}">
                      <a16:colId xmlns:a16="http://schemas.microsoft.com/office/drawing/2014/main" val="2184680554"/>
                    </a:ext>
                  </a:extLst>
                </a:gridCol>
              </a:tblGrid>
              <a:tr h="1224553">
                <a:tc gridSpan="2">
                  <a:txBody>
                    <a:bodyPr/>
                    <a:lstStyle/>
                    <a:p>
                      <a:pPr algn="ctr" fontAlgn="ctr"/>
                      <a:endParaRPr lang="en-US" sz="1600" b="1" i="0" u="none" strike="noStrike" dirty="0">
                        <a:effectLst/>
                        <a:latin typeface="+mn-lt"/>
                        <a:cs typeface="Arial" panose="020B0604020202020204" pitchFamily="34" charset="0"/>
                      </a:endParaRPr>
                    </a:p>
                  </a:txBody>
                  <a:tcPr marL="9525" marR="9525" marT="9525" marB="0" anchor="ctr"/>
                </a:tc>
                <a:tc hMerge="1">
                  <a:txBody>
                    <a:bodyPr/>
                    <a:lstStyle/>
                    <a:p>
                      <a:endParaRPr lang="en-AU"/>
                    </a:p>
                  </a:txBody>
                  <a:tcPr/>
                </a:tc>
                <a:tc gridSpan="2">
                  <a:txBody>
                    <a:bodyPr/>
                    <a:lstStyle/>
                    <a:p>
                      <a:pPr algn="ctr" fontAlgn="ctr"/>
                      <a:r>
                        <a:rPr lang="en-AU" sz="1600" b="1" i="0" u="none" strike="noStrike" dirty="0" smtClean="0">
                          <a:effectLst/>
                          <a:latin typeface="+mn-lt"/>
                          <a:cs typeface="Arial" panose="020B0604020202020204" pitchFamily="34" charset="0"/>
                        </a:rPr>
                        <a:t>Declared a disability</a:t>
                      </a:r>
                      <a:endParaRPr lang="en-AU" sz="1600" b="1" i="0" u="none" strike="noStrike" dirty="0">
                        <a:effectLst/>
                        <a:latin typeface="+mn-lt"/>
                        <a:cs typeface="Arial" panose="020B0604020202020204" pitchFamily="34" charset="0"/>
                      </a:endParaRPr>
                    </a:p>
                  </a:txBody>
                  <a:tcPr marL="9525" marR="9525" marT="9525" marB="0" anchor="ctr"/>
                </a:tc>
                <a:tc hMerge="1">
                  <a:txBody>
                    <a:bodyPr/>
                    <a:lstStyle/>
                    <a:p>
                      <a:endParaRPr lang="en-AU"/>
                    </a:p>
                  </a:txBody>
                  <a:tcPr/>
                </a:tc>
                <a:tc gridSpan="2">
                  <a:txBody>
                    <a:bodyPr/>
                    <a:lstStyle/>
                    <a:p>
                      <a:pPr marL="0" marR="0" lvl="0" indent="0" algn="ctr" defTabSz="914354" rtl="0" eaLnBrk="1" fontAlgn="ctr" latinLnBrk="0" hangingPunct="1">
                        <a:lnSpc>
                          <a:spcPct val="100000"/>
                        </a:lnSpc>
                        <a:spcBef>
                          <a:spcPts val="0"/>
                        </a:spcBef>
                        <a:spcAft>
                          <a:spcPts val="0"/>
                        </a:spcAft>
                        <a:buClrTx/>
                        <a:buSzTx/>
                        <a:buFontTx/>
                        <a:buNone/>
                        <a:tabLst/>
                        <a:defRPr/>
                      </a:pPr>
                      <a:r>
                        <a:rPr lang="en-AU" sz="1600" b="1" i="0" u="none" strike="noStrike" kern="1200" dirty="0" smtClean="0">
                          <a:solidFill>
                            <a:schemeClr val="lt1"/>
                          </a:solidFill>
                          <a:effectLst/>
                          <a:latin typeface="+mn-lt"/>
                          <a:ea typeface="+mn-ea"/>
                          <a:cs typeface="+mn-cs"/>
                        </a:rPr>
                        <a:t>Without a declared disability</a:t>
                      </a:r>
                    </a:p>
                  </a:txBody>
                  <a:tcPr marL="9525" marR="9525" marT="9525" marB="0" anchor="ctr"/>
                </a:tc>
                <a:tc hMerge="1">
                  <a:txBody>
                    <a:bodyPr/>
                    <a:lstStyle/>
                    <a:p>
                      <a:endParaRPr lang="en-AU"/>
                    </a:p>
                  </a:txBody>
                  <a:tcPr/>
                </a:tc>
                <a:extLst>
                  <a:ext uri="{0D108BD9-81ED-4DB2-BD59-A6C34878D82A}">
                    <a16:rowId xmlns:a16="http://schemas.microsoft.com/office/drawing/2014/main" val="2144779929"/>
                  </a:ext>
                </a:extLst>
              </a:tr>
              <a:tr h="317911">
                <a:tc gridSpan="2">
                  <a:txBody>
                    <a:bodyPr/>
                    <a:lstStyle/>
                    <a:p>
                      <a:pPr algn="ctr" fontAlgn="ctr"/>
                      <a:r>
                        <a:rPr lang="en-AU" sz="1600" b="1" i="0" u="none" strike="noStrike" dirty="0">
                          <a:effectLst/>
                          <a:latin typeface="+mn-lt"/>
                          <a:cs typeface="Arial" panose="020B0604020202020204" pitchFamily="34" charset="0"/>
                        </a:rPr>
                        <a:t>Gender</a:t>
                      </a:r>
                    </a:p>
                  </a:txBody>
                  <a:tcPr marL="9525" marR="9525" marT="9525" marB="0" anchor="ctr"/>
                </a:tc>
                <a:tc hMerge="1">
                  <a:txBody>
                    <a:bodyPr/>
                    <a:lstStyle/>
                    <a:p>
                      <a:endParaRPr lang="en-AU"/>
                    </a:p>
                  </a:txBody>
                  <a:tcPr/>
                </a:tc>
                <a:tc>
                  <a:txBody>
                    <a:bodyPr/>
                    <a:lstStyle/>
                    <a:p>
                      <a:pPr algn="ctr" fontAlgn="ctr"/>
                      <a:r>
                        <a:rPr lang="en-AU" sz="1600" b="0" i="0" u="none" strike="noStrike" dirty="0">
                          <a:solidFill>
                            <a:schemeClr val="bg1">
                              <a:lumMod val="50000"/>
                            </a:schemeClr>
                          </a:solidFill>
                          <a:effectLst/>
                          <a:latin typeface="+mn-lt"/>
                          <a:cs typeface="Arial" panose="020B0604020202020204" pitchFamily="34" charset="0"/>
                        </a:rPr>
                        <a:t>Males</a:t>
                      </a:r>
                    </a:p>
                  </a:txBody>
                  <a:tcPr marL="9525" marR="9525" marT="9525" marB="0" anchor="ctr"/>
                </a:tc>
                <a:tc>
                  <a:txBody>
                    <a:bodyPr/>
                    <a:lstStyle/>
                    <a:p>
                      <a:pPr algn="ctr" fontAlgn="ctr"/>
                      <a:r>
                        <a:rPr lang="en-AU" sz="1600" b="1" i="0" u="none" strike="noStrike" dirty="0">
                          <a:effectLst/>
                          <a:latin typeface="+mn-lt"/>
                          <a:cs typeface="Arial" panose="020B0604020202020204" pitchFamily="34" charset="0"/>
                        </a:rPr>
                        <a:t>Females</a:t>
                      </a:r>
                    </a:p>
                  </a:txBody>
                  <a:tcPr marL="9525" marR="9525" marT="9525" marB="0" anchor="ctr"/>
                </a:tc>
                <a:tc>
                  <a:txBody>
                    <a:bodyPr/>
                    <a:lstStyle/>
                    <a:p>
                      <a:pPr algn="ctr" fontAlgn="ctr"/>
                      <a:r>
                        <a:rPr lang="en-AU" sz="1600" b="0" i="0" u="none" strike="noStrike" dirty="0">
                          <a:solidFill>
                            <a:schemeClr val="bg1">
                              <a:lumMod val="50000"/>
                            </a:schemeClr>
                          </a:solidFill>
                          <a:effectLst/>
                          <a:latin typeface="+mn-lt"/>
                          <a:cs typeface="Arial" panose="020B0604020202020204" pitchFamily="34" charset="0"/>
                        </a:rPr>
                        <a:t>Males</a:t>
                      </a:r>
                    </a:p>
                  </a:txBody>
                  <a:tcPr marL="9525" marR="9525" marT="9525" marB="0" anchor="ctr"/>
                </a:tc>
                <a:tc>
                  <a:txBody>
                    <a:bodyPr/>
                    <a:lstStyle/>
                    <a:p>
                      <a:pPr algn="ctr" fontAlgn="ctr"/>
                      <a:r>
                        <a:rPr lang="en-AU" sz="1600" b="1" i="0" u="none" strike="noStrike" dirty="0">
                          <a:effectLst/>
                          <a:latin typeface="+mn-lt"/>
                          <a:cs typeface="Arial" panose="020B0604020202020204" pitchFamily="34" charset="0"/>
                        </a:rPr>
                        <a:t>Females</a:t>
                      </a:r>
                    </a:p>
                  </a:txBody>
                  <a:tcPr marL="9525" marR="9525" marT="9525" marB="0" anchor="ctr"/>
                </a:tc>
                <a:extLst>
                  <a:ext uri="{0D108BD9-81ED-4DB2-BD59-A6C34878D82A}">
                    <a16:rowId xmlns:a16="http://schemas.microsoft.com/office/drawing/2014/main" val="1308228352"/>
                  </a:ext>
                </a:extLst>
              </a:tr>
              <a:tr h="972979">
                <a:tc>
                  <a:txBody>
                    <a:bodyPr/>
                    <a:lstStyle/>
                    <a:p>
                      <a:pPr algn="ctr" fontAlgn="b"/>
                      <a:r>
                        <a:rPr lang="en-AU" sz="1600" b="0" i="0" u="none" strike="noStrike" dirty="0">
                          <a:effectLst/>
                          <a:latin typeface="+mj-lt"/>
                        </a:rPr>
                        <a:t>#</a:t>
                      </a:r>
                    </a:p>
                  </a:txBody>
                  <a:tcPr marL="9525" marR="9525" marT="9525" marB="0" anchor="ctr"/>
                </a:tc>
                <a:tc>
                  <a:txBody>
                    <a:bodyPr/>
                    <a:lstStyle/>
                    <a:p>
                      <a:pPr algn="ctr" fontAlgn="ctr"/>
                      <a:r>
                        <a:rPr lang="en-AU" sz="1600" b="0" i="0" u="none" strike="noStrike" dirty="0">
                          <a:effectLst/>
                          <a:latin typeface="+mj-lt"/>
                          <a:cs typeface="Arial" panose="020B0604020202020204" pitchFamily="34" charset="0"/>
                        </a:rPr>
                        <a:t>Total 2015 - 2019</a:t>
                      </a:r>
                    </a:p>
                  </a:txBody>
                  <a:tcPr marL="9525" marR="9525" marT="9525" marB="0" anchor="ctr"/>
                </a:tc>
                <a:tc>
                  <a:txBody>
                    <a:bodyPr/>
                    <a:lstStyle/>
                    <a:p>
                      <a:pPr algn="ctr" fontAlgn="b"/>
                      <a:r>
                        <a:rPr lang="en-AU" sz="1600" b="0" i="0" u="none" strike="noStrike" dirty="0">
                          <a:solidFill>
                            <a:schemeClr val="bg1">
                              <a:lumMod val="50000"/>
                            </a:schemeClr>
                          </a:solidFill>
                          <a:effectLst/>
                          <a:latin typeface="+mj-lt"/>
                          <a:cs typeface="Arial" panose="020B0604020202020204" pitchFamily="34" charset="0"/>
                        </a:rPr>
                        <a:t>447023</a:t>
                      </a:r>
                    </a:p>
                  </a:txBody>
                  <a:tcPr marL="9525" marR="9525" marT="9525" marB="0" anchor="ctr"/>
                </a:tc>
                <a:tc>
                  <a:txBody>
                    <a:bodyPr/>
                    <a:lstStyle/>
                    <a:p>
                      <a:pPr algn="ctr" fontAlgn="b"/>
                      <a:r>
                        <a:rPr lang="en-AU" sz="1600" b="0" i="0" u="none" strike="noStrike" dirty="0">
                          <a:effectLst/>
                          <a:latin typeface="+mj-lt"/>
                          <a:cs typeface="Arial" panose="020B0604020202020204" pitchFamily="34" charset="0"/>
                        </a:rPr>
                        <a:t>451710</a:t>
                      </a:r>
                    </a:p>
                  </a:txBody>
                  <a:tcPr marL="9525" marR="9525" marT="9525" marB="0" anchor="ctr"/>
                </a:tc>
                <a:tc>
                  <a:txBody>
                    <a:bodyPr/>
                    <a:lstStyle/>
                    <a:p>
                      <a:pPr algn="ctr" fontAlgn="b"/>
                      <a:r>
                        <a:rPr lang="en-AU" sz="1600" b="0" i="0" u="none" strike="noStrike" dirty="0">
                          <a:solidFill>
                            <a:schemeClr val="bg1">
                              <a:lumMod val="50000"/>
                            </a:schemeClr>
                          </a:solidFill>
                          <a:effectLst/>
                          <a:latin typeface="+mj-lt"/>
                          <a:cs typeface="Arial" panose="020B0604020202020204" pitchFamily="34" charset="0"/>
                        </a:rPr>
                        <a:t>5762925</a:t>
                      </a:r>
                    </a:p>
                  </a:txBody>
                  <a:tcPr marL="9525" marR="9525" marT="9525" marB="0" anchor="ctr"/>
                </a:tc>
                <a:tc>
                  <a:txBody>
                    <a:bodyPr/>
                    <a:lstStyle/>
                    <a:p>
                      <a:pPr algn="ctr" fontAlgn="b"/>
                      <a:r>
                        <a:rPr lang="en-AU" sz="1600" b="0" i="0" u="none" strike="noStrike" dirty="0">
                          <a:effectLst/>
                          <a:latin typeface="+mj-lt"/>
                          <a:cs typeface="Arial" panose="020B0604020202020204" pitchFamily="34" charset="0"/>
                        </a:rPr>
                        <a:t>5256172</a:t>
                      </a:r>
                    </a:p>
                  </a:txBody>
                  <a:tcPr marL="9525" marR="9525" marT="9525" marB="0" anchor="ctr"/>
                </a:tc>
                <a:extLst>
                  <a:ext uri="{0D108BD9-81ED-4DB2-BD59-A6C34878D82A}">
                    <a16:rowId xmlns:a16="http://schemas.microsoft.com/office/drawing/2014/main" val="296761665"/>
                  </a:ext>
                </a:extLst>
              </a:tr>
              <a:tr h="972979">
                <a:tc>
                  <a:txBody>
                    <a:bodyPr/>
                    <a:lstStyle/>
                    <a:p>
                      <a:pPr algn="ctr" fontAlgn="b"/>
                      <a:r>
                        <a:rPr lang="en-AU" sz="1600" b="0" i="0" u="none" strike="noStrike" dirty="0">
                          <a:effectLst/>
                          <a:latin typeface="+mj-lt"/>
                        </a:rPr>
                        <a:t>%</a:t>
                      </a:r>
                    </a:p>
                  </a:txBody>
                  <a:tcPr marL="9525" marR="9525" marT="9525" marB="0" anchor="ctr"/>
                </a:tc>
                <a:tc>
                  <a:txBody>
                    <a:bodyPr/>
                    <a:lstStyle/>
                    <a:p>
                      <a:pPr algn="ctr" fontAlgn="ctr"/>
                      <a:r>
                        <a:rPr lang="en-AU" sz="1600" b="0" i="0" u="none" strike="noStrike">
                          <a:effectLst/>
                          <a:latin typeface="+mj-lt"/>
                          <a:cs typeface="Arial" panose="020B0604020202020204" pitchFamily="34" charset="0"/>
                        </a:rPr>
                        <a:t>Total 2015 - 2019</a:t>
                      </a:r>
                    </a:p>
                  </a:txBody>
                  <a:tcPr marL="9525" marR="9525" marT="9525" marB="0" anchor="ctr"/>
                </a:tc>
                <a:tc>
                  <a:txBody>
                    <a:bodyPr/>
                    <a:lstStyle/>
                    <a:p>
                      <a:pPr algn="ctr" fontAlgn="b"/>
                      <a:r>
                        <a:rPr lang="en-AU" sz="1600" b="0" i="0" u="none" strike="noStrike" dirty="0">
                          <a:solidFill>
                            <a:schemeClr val="bg1">
                              <a:lumMod val="50000"/>
                            </a:schemeClr>
                          </a:solidFill>
                          <a:effectLst/>
                          <a:latin typeface="+mj-lt"/>
                          <a:cs typeface="Arial" panose="020B0604020202020204" pitchFamily="34" charset="0"/>
                        </a:rPr>
                        <a:t>49.60%</a:t>
                      </a:r>
                    </a:p>
                  </a:txBody>
                  <a:tcPr marL="9525" marR="9525" marT="9525" marB="0" anchor="ctr"/>
                </a:tc>
                <a:tc>
                  <a:txBody>
                    <a:bodyPr/>
                    <a:lstStyle/>
                    <a:p>
                      <a:pPr algn="ctr" fontAlgn="b"/>
                      <a:r>
                        <a:rPr lang="en-AU" sz="1600" b="1" i="0" u="none" strike="noStrike" dirty="0">
                          <a:effectLst/>
                          <a:latin typeface="+mj-lt"/>
                          <a:cs typeface="Arial" panose="020B0604020202020204" pitchFamily="34" charset="0"/>
                        </a:rPr>
                        <a:t>50.12%</a:t>
                      </a:r>
                    </a:p>
                  </a:txBody>
                  <a:tcPr marL="9525" marR="9525" marT="9525" marB="0" anchor="ctr"/>
                </a:tc>
                <a:tc>
                  <a:txBody>
                    <a:bodyPr/>
                    <a:lstStyle/>
                    <a:p>
                      <a:pPr algn="ctr" fontAlgn="b"/>
                      <a:r>
                        <a:rPr lang="en-AU" sz="1600" b="0" i="0" u="none" strike="noStrike" dirty="0">
                          <a:solidFill>
                            <a:schemeClr val="bg1">
                              <a:lumMod val="50000"/>
                            </a:schemeClr>
                          </a:solidFill>
                          <a:effectLst/>
                          <a:latin typeface="+mj-lt"/>
                          <a:cs typeface="Arial" panose="020B0604020202020204" pitchFamily="34" charset="0"/>
                        </a:rPr>
                        <a:t>52.00%</a:t>
                      </a:r>
                    </a:p>
                  </a:txBody>
                  <a:tcPr marL="9525" marR="9525" marT="9525" marB="0" anchor="ctr"/>
                </a:tc>
                <a:tc>
                  <a:txBody>
                    <a:bodyPr/>
                    <a:lstStyle/>
                    <a:p>
                      <a:pPr algn="ctr" fontAlgn="b"/>
                      <a:r>
                        <a:rPr lang="en-AU" sz="1600" b="1" i="0" u="none" strike="noStrike" dirty="0">
                          <a:effectLst/>
                          <a:latin typeface="+mj-lt"/>
                          <a:cs typeface="Arial" panose="020B0604020202020204" pitchFamily="34" charset="0"/>
                        </a:rPr>
                        <a:t>47.43%</a:t>
                      </a:r>
                    </a:p>
                  </a:txBody>
                  <a:tcPr marL="9525" marR="9525" marT="9525" marB="0" anchor="ctr"/>
                </a:tc>
                <a:extLst>
                  <a:ext uri="{0D108BD9-81ED-4DB2-BD59-A6C34878D82A}">
                    <a16:rowId xmlns:a16="http://schemas.microsoft.com/office/drawing/2014/main" val="2613890712"/>
                  </a:ext>
                </a:extLst>
              </a:tr>
            </a:tbl>
          </a:graphicData>
        </a:graphic>
      </p:graphicFrame>
      <p:sp>
        <p:nvSpPr>
          <p:cNvPr id="9" name="TextBox 8"/>
          <p:cNvSpPr txBox="1"/>
          <p:nvPr/>
        </p:nvSpPr>
        <p:spPr>
          <a:xfrm>
            <a:off x="1163783" y="5593281"/>
            <a:ext cx="10616540" cy="738664"/>
          </a:xfrm>
          <a:prstGeom prst="rect">
            <a:avLst/>
          </a:prstGeom>
          <a:noFill/>
        </p:spPr>
        <p:txBody>
          <a:bodyPr wrap="square" rtlCol="0">
            <a:spAutoFit/>
          </a:bodyPr>
          <a:lstStyle/>
          <a:p>
            <a:r>
              <a:rPr lang="en-US" sz="1400" b="1" dirty="0"/>
              <a:t>Table from VOCSTATS - TVA program enrolments 2015-19</a:t>
            </a:r>
            <a:r>
              <a:rPr lang="en-US" sz="1400" dirty="0"/>
              <a:t> </a:t>
            </a:r>
            <a:r>
              <a:rPr lang="en-US" sz="1400" b="1" dirty="0"/>
              <a:t>Year by Disability (including impairment or long term condition) and Gender</a:t>
            </a:r>
            <a:r>
              <a:rPr lang="en-US" sz="1400" dirty="0"/>
              <a:t> </a:t>
            </a:r>
            <a:endParaRPr lang="en-AU" sz="1400" dirty="0"/>
          </a:p>
          <a:p>
            <a:pPr marL="285737" indent="-285737">
              <a:buFont typeface="Arial" panose="020B0604020202020204" pitchFamily="34" charset="0"/>
              <a:buChar char="•"/>
            </a:pPr>
            <a:r>
              <a:rPr lang="en-AU" sz="1400" i="1" dirty="0"/>
              <a:t>Notes: Genders other than male and female not shown.  </a:t>
            </a:r>
          </a:p>
          <a:p>
            <a:pPr marL="285737" indent="-285737">
              <a:buFont typeface="Arial" panose="020B0604020202020204" pitchFamily="34" charset="0"/>
              <a:buChar char="•"/>
            </a:pPr>
            <a:r>
              <a:rPr lang="en-AU" sz="1400" i="1" dirty="0"/>
              <a:t>Disability declaration status ‘not known’ not shown</a:t>
            </a:r>
          </a:p>
        </p:txBody>
      </p:sp>
    </p:spTree>
    <p:extLst>
      <p:ext uri="{BB962C8B-B14F-4D97-AF65-F5344CB8AC3E}">
        <p14:creationId xmlns:p14="http://schemas.microsoft.com/office/powerpoint/2010/main" val="222226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949" y="681041"/>
            <a:ext cx="10234539" cy="983335"/>
          </a:xfrm>
        </p:spPr>
        <p:txBody>
          <a:bodyPr/>
          <a:lstStyle/>
          <a:p>
            <a:r>
              <a:rPr lang="en-AU" dirty="0"/>
              <a:t>Program enrolments, gender and disability by provider type</a:t>
            </a:r>
          </a:p>
        </p:txBody>
      </p:sp>
      <p:sp>
        <p:nvSpPr>
          <p:cNvPr id="4" name="TextBox 3"/>
          <p:cNvSpPr txBox="1"/>
          <p:nvPr/>
        </p:nvSpPr>
        <p:spPr>
          <a:xfrm>
            <a:off x="1056906" y="5416211"/>
            <a:ext cx="10616540" cy="954107"/>
          </a:xfrm>
          <a:prstGeom prst="rect">
            <a:avLst/>
          </a:prstGeom>
          <a:noFill/>
        </p:spPr>
        <p:txBody>
          <a:bodyPr wrap="square" rtlCol="0">
            <a:spAutoFit/>
          </a:bodyPr>
          <a:lstStyle/>
          <a:p>
            <a:r>
              <a:rPr lang="en-US" sz="1400" b="1" dirty="0"/>
              <a:t>Table from VOCSTATS - TVA program enrolments 2015-19</a:t>
            </a:r>
            <a:r>
              <a:rPr lang="en-US" sz="1400" dirty="0"/>
              <a:t> </a:t>
            </a:r>
            <a:r>
              <a:rPr lang="en-US" sz="1400" b="1" dirty="0"/>
              <a:t>Year by Disability (including impairment or long term condition) and Gender</a:t>
            </a:r>
            <a:r>
              <a:rPr lang="en-US" sz="1400" dirty="0"/>
              <a:t> </a:t>
            </a:r>
            <a:endParaRPr lang="en-AU" sz="1400" dirty="0"/>
          </a:p>
          <a:p>
            <a:pPr marL="285737" indent="-285737">
              <a:buFont typeface="Arial" panose="020B0604020202020204" pitchFamily="34" charset="0"/>
              <a:buChar char="•"/>
            </a:pPr>
            <a:r>
              <a:rPr lang="en-AU" sz="1400" i="1" dirty="0"/>
              <a:t>Notes: Genders other than male and female not shown.  </a:t>
            </a:r>
          </a:p>
          <a:p>
            <a:pPr marL="285737" indent="-285737">
              <a:buFont typeface="Arial" panose="020B0604020202020204" pitchFamily="34" charset="0"/>
              <a:buChar char="•"/>
            </a:pPr>
            <a:r>
              <a:rPr lang="en-AU" sz="1400" i="1" dirty="0"/>
              <a:t>Disability declaration status ‘not known’ not shown</a:t>
            </a:r>
          </a:p>
          <a:p>
            <a:pPr marL="285737" indent="-285737">
              <a:buFont typeface="Arial" panose="020B0604020202020204" pitchFamily="34" charset="0"/>
              <a:buChar char="•"/>
            </a:pPr>
            <a:r>
              <a:rPr lang="en-AU" sz="1400" i="1" dirty="0"/>
              <a:t>Only providers with over 3.5 share shown, Universities, Schools and Enterprise Providers removed. </a:t>
            </a:r>
          </a:p>
        </p:txBody>
      </p:sp>
      <p:graphicFrame>
        <p:nvGraphicFramePr>
          <p:cNvPr id="11" name="Content Placeholder 10"/>
          <p:cNvGraphicFramePr>
            <a:graphicFrameLocks noGrp="1"/>
          </p:cNvGraphicFramePr>
          <p:nvPr>
            <p:ph sz="half" idx="12"/>
            <p:extLst>
              <p:ext uri="{D42A27DB-BD31-4B8C-83A1-F6EECF244321}">
                <p14:modId xmlns:p14="http://schemas.microsoft.com/office/powerpoint/2010/main" val="3443016932"/>
              </p:ext>
            </p:extLst>
          </p:nvPr>
        </p:nvGraphicFramePr>
        <p:xfrm>
          <a:off x="6240466" y="1997985"/>
          <a:ext cx="4921252" cy="2732405"/>
        </p:xfrm>
        <a:graphic>
          <a:graphicData uri="http://schemas.openxmlformats.org/drawingml/2006/table">
            <a:tbl>
              <a:tblPr firstRow="1" bandRow="1">
                <a:tableStyleId>{5C22544A-7EE6-4342-B048-85BDC9FD1C3A}</a:tableStyleId>
              </a:tblPr>
              <a:tblGrid>
                <a:gridCol w="1230313">
                  <a:extLst>
                    <a:ext uri="{9D8B030D-6E8A-4147-A177-3AD203B41FA5}">
                      <a16:colId xmlns:a16="http://schemas.microsoft.com/office/drawing/2014/main" val="1324407729"/>
                    </a:ext>
                  </a:extLst>
                </a:gridCol>
                <a:gridCol w="1230313">
                  <a:extLst>
                    <a:ext uri="{9D8B030D-6E8A-4147-A177-3AD203B41FA5}">
                      <a16:colId xmlns:a16="http://schemas.microsoft.com/office/drawing/2014/main" val="2241308463"/>
                    </a:ext>
                  </a:extLst>
                </a:gridCol>
                <a:gridCol w="1230313">
                  <a:extLst>
                    <a:ext uri="{9D8B030D-6E8A-4147-A177-3AD203B41FA5}">
                      <a16:colId xmlns:a16="http://schemas.microsoft.com/office/drawing/2014/main" val="3581548504"/>
                    </a:ext>
                  </a:extLst>
                </a:gridCol>
                <a:gridCol w="1230313">
                  <a:extLst>
                    <a:ext uri="{9D8B030D-6E8A-4147-A177-3AD203B41FA5}">
                      <a16:colId xmlns:a16="http://schemas.microsoft.com/office/drawing/2014/main" val="3087991768"/>
                    </a:ext>
                  </a:extLst>
                </a:gridCol>
              </a:tblGrid>
              <a:tr h="370840">
                <a:tc grid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900" b="1" i="0" u="none" strike="noStrike" kern="1200" dirty="0" smtClean="0">
                          <a:solidFill>
                            <a:schemeClr val="lt1"/>
                          </a:solidFill>
                          <a:effectLst/>
                          <a:latin typeface="+mn-lt"/>
                          <a:ea typeface="+mn-ea"/>
                          <a:cs typeface="+mn-cs"/>
                        </a:rPr>
                        <a:t>Without a declared disability</a:t>
                      </a:r>
                      <a:endParaRPr lang="en-AU" sz="1900" b="1" i="0" u="none" strike="noStrike" kern="1200" dirty="0">
                        <a:solidFill>
                          <a:schemeClr val="lt1"/>
                        </a:solidFill>
                        <a:effectLst/>
                        <a:latin typeface="+mn-lt"/>
                        <a:ea typeface="+mn-ea"/>
                        <a:cs typeface="+mn-cs"/>
                      </a:endParaRPr>
                    </a:p>
                  </a:txBody>
                  <a:tcPr marL="9525" marR="9525" marT="9525" marB="0" anchor="b"/>
                </a:tc>
                <a:tc hMerge="1">
                  <a:txBody>
                    <a:bodyPr/>
                    <a:lstStyle/>
                    <a:p>
                      <a:pPr algn="l" fontAlgn="b"/>
                      <a:endParaRPr lang="en-AU" sz="1800" b="1" i="0" u="none" strike="noStrike" dirty="0">
                        <a:solidFill>
                          <a:srgbClr val="000000"/>
                        </a:solidFill>
                        <a:effectLst/>
                        <a:latin typeface="+mj-lt"/>
                      </a:endParaRPr>
                    </a:p>
                  </a:txBody>
                  <a:tcPr marL="9525" marR="9525" marT="9525" marB="0" anchor="b"/>
                </a:tc>
                <a:tc hMerge="1">
                  <a:txBody>
                    <a:bodyPr/>
                    <a:lstStyle/>
                    <a:p>
                      <a:pPr algn="l" fontAlgn="b"/>
                      <a:endParaRPr lang="en-AU" sz="1800" b="1" i="0" u="none" strike="noStrike" dirty="0">
                        <a:solidFill>
                          <a:srgbClr val="000000"/>
                        </a:solidFill>
                        <a:effectLst/>
                        <a:latin typeface="+mj-lt"/>
                      </a:endParaRPr>
                    </a:p>
                  </a:txBody>
                  <a:tcPr marL="9525" marR="9525" marT="9525" marB="0" anchor="b"/>
                </a:tc>
                <a:tc hMerge="1">
                  <a:txBody>
                    <a:bodyPr/>
                    <a:lstStyle/>
                    <a:p>
                      <a:pPr algn="l" fontAlgn="b"/>
                      <a:endParaRPr lang="en-AU" sz="18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619381603"/>
                  </a:ext>
                </a:extLst>
              </a:tr>
              <a:tr h="878205">
                <a:tc>
                  <a:txBody>
                    <a:bodyPr/>
                    <a:lstStyle/>
                    <a:p>
                      <a:pPr algn="l" fontAlgn="b"/>
                      <a:r>
                        <a:rPr lang="en-AU" sz="1900" b="1" i="0" u="none" strike="noStrike" dirty="0">
                          <a:solidFill>
                            <a:srgbClr val="000000"/>
                          </a:solidFill>
                          <a:effectLst/>
                          <a:latin typeface="+mj-lt"/>
                        </a:rPr>
                        <a:t>Provider type</a:t>
                      </a:r>
                    </a:p>
                  </a:txBody>
                  <a:tcPr marL="9525" marR="9525" marT="9525" marB="0" anchor="b"/>
                </a:tc>
                <a:tc>
                  <a:txBody>
                    <a:bodyPr/>
                    <a:lstStyle/>
                    <a:p>
                      <a:pPr algn="ctr" fontAlgn="b"/>
                      <a:r>
                        <a:rPr lang="en-AU" sz="1900" b="1" i="0" u="none" strike="noStrike" dirty="0">
                          <a:solidFill>
                            <a:srgbClr val="000000"/>
                          </a:solidFill>
                          <a:effectLst/>
                          <a:latin typeface="+mj-lt"/>
                        </a:rPr>
                        <a:t>TAFE</a:t>
                      </a:r>
                    </a:p>
                  </a:txBody>
                  <a:tcPr marL="9525" marR="9525" marT="9525" marB="0" anchor="b"/>
                </a:tc>
                <a:tc>
                  <a:txBody>
                    <a:bodyPr/>
                    <a:lstStyle/>
                    <a:p>
                      <a:pPr algn="ctr" fontAlgn="b"/>
                      <a:r>
                        <a:rPr lang="en-AU" sz="1900" b="1" i="0" u="none" strike="noStrike" dirty="0">
                          <a:solidFill>
                            <a:srgbClr val="000000"/>
                          </a:solidFill>
                          <a:effectLst/>
                          <a:latin typeface="+mj-lt"/>
                        </a:rPr>
                        <a:t>Community education provider</a:t>
                      </a:r>
                    </a:p>
                  </a:txBody>
                  <a:tcPr marL="9525" marR="9525" marT="9525" marB="0" anchor="b"/>
                </a:tc>
                <a:tc>
                  <a:txBody>
                    <a:bodyPr/>
                    <a:lstStyle/>
                    <a:p>
                      <a:pPr algn="ctr" fontAlgn="b"/>
                      <a:r>
                        <a:rPr lang="en-AU" sz="1900" b="1" i="0" u="none" strike="noStrike" dirty="0">
                          <a:solidFill>
                            <a:srgbClr val="000000"/>
                          </a:solidFill>
                          <a:effectLst/>
                          <a:latin typeface="+mj-lt"/>
                        </a:rPr>
                        <a:t>Private training provider</a:t>
                      </a:r>
                    </a:p>
                  </a:txBody>
                  <a:tcPr marL="9525" marR="9525" marT="9525" marB="0" anchor="b"/>
                </a:tc>
                <a:extLst>
                  <a:ext uri="{0D108BD9-81ED-4DB2-BD59-A6C34878D82A}">
                    <a16:rowId xmlns:a16="http://schemas.microsoft.com/office/drawing/2014/main" val="3047988210"/>
                  </a:ext>
                </a:extLst>
              </a:tr>
              <a:tr h="370840">
                <a:tc>
                  <a:txBody>
                    <a:bodyPr/>
                    <a:lstStyle/>
                    <a:p>
                      <a:pPr algn="ctr" fontAlgn="b"/>
                      <a:r>
                        <a:rPr lang="en-AU" sz="1900" b="0" i="0" u="none" strike="noStrike" dirty="0">
                          <a:solidFill>
                            <a:srgbClr val="000000"/>
                          </a:solidFill>
                          <a:effectLst/>
                          <a:latin typeface="Calibri Light" panose="020F0302020204030204" pitchFamily="34" charset="0"/>
                          <a:cs typeface="Calibri Light" panose="020F0302020204030204" pitchFamily="34" charset="0"/>
                        </a:rPr>
                        <a:t>Males #</a:t>
                      </a:r>
                    </a:p>
                  </a:txBody>
                  <a:tcPr marL="9525" marR="9525" marT="9525" marB="0" anchor="ctr"/>
                </a:tc>
                <a:tc>
                  <a:txBody>
                    <a:bodyPr/>
                    <a:lstStyle/>
                    <a:p>
                      <a:pPr algn="ctr" fontAlgn="b"/>
                      <a:r>
                        <a:rPr lang="en-AU" sz="1600" b="0" i="0" u="none" strike="noStrike" dirty="0">
                          <a:solidFill>
                            <a:srgbClr val="000000"/>
                          </a:solidFill>
                          <a:effectLst/>
                          <a:latin typeface="Calibri" panose="020F0502020204030204" pitchFamily="34" charset="0"/>
                        </a:rPr>
                        <a:t>327853</a:t>
                      </a:r>
                    </a:p>
                  </a:txBody>
                  <a:tcPr marL="9525" marR="9525" marT="9525" marB="0" anchor="b"/>
                </a:tc>
                <a:tc>
                  <a:txBody>
                    <a:bodyPr/>
                    <a:lstStyle/>
                    <a:p>
                      <a:pPr algn="ctr" fontAlgn="b"/>
                      <a:r>
                        <a:rPr lang="en-AU" sz="1600" b="0" i="0" u="none" strike="noStrike">
                          <a:solidFill>
                            <a:srgbClr val="000000"/>
                          </a:solidFill>
                          <a:effectLst/>
                          <a:latin typeface="Calibri" panose="020F0502020204030204" pitchFamily="34" charset="0"/>
                        </a:rPr>
                        <a:t>22708</a:t>
                      </a:r>
                    </a:p>
                  </a:txBody>
                  <a:tcPr marL="9525" marR="9525" marT="9525" marB="0" anchor="b"/>
                </a:tc>
                <a:tc>
                  <a:txBody>
                    <a:bodyPr/>
                    <a:lstStyle/>
                    <a:p>
                      <a:pPr algn="ctr" fontAlgn="b"/>
                      <a:r>
                        <a:rPr lang="en-AU" sz="1600" b="0" i="0" u="none" strike="noStrike">
                          <a:solidFill>
                            <a:srgbClr val="000000"/>
                          </a:solidFill>
                          <a:effectLst/>
                          <a:latin typeface="Calibri" panose="020F0502020204030204" pitchFamily="34" charset="0"/>
                        </a:rPr>
                        <a:t>575748</a:t>
                      </a:r>
                    </a:p>
                  </a:txBody>
                  <a:tcPr marL="9525" marR="9525" marT="9525" marB="0" anchor="b"/>
                </a:tc>
                <a:extLst>
                  <a:ext uri="{0D108BD9-81ED-4DB2-BD59-A6C34878D82A}">
                    <a16:rowId xmlns:a16="http://schemas.microsoft.com/office/drawing/2014/main" val="470537849"/>
                  </a:ext>
                </a:extLst>
              </a:tr>
              <a:tr h="37084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900" b="1" i="0" u="none" strike="noStrike" dirty="0">
                          <a:solidFill>
                            <a:srgbClr val="000000"/>
                          </a:solidFill>
                          <a:effectLst/>
                          <a:latin typeface="Calibri Light" panose="020F0302020204030204" pitchFamily="34" charset="0"/>
                          <a:cs typeface="Calibri Light" panose="020F0302020204030204" pitchFamily="34" charset="0"/>
                        </a:rPr>
                        <a:t>Males %</a:t>
                      </a:r>
                    </a:p>
                  </a:txBody>
                  <a:tcPr marL="9525" marR="9525" marT="9525" marB="0" anchor="ctr"/>
                </a:tc>
                <a:tc>
                  <a:txBody>
                    <a:bodyPr/>
                    <a:lstStyle/>
                    <a:p>
                      <a:pPr algn="ctr" fontAlgn="b"/>
                      <a:r>
                        <a:rPr lang="en-AU" sz="1600" b="1" i="1" u="none" strike="noStrike" dirty="0">
                          <a:solidFill>
                            <a:srgbClr val="000000"/>
                          </a:solidFill>
                          <a:effectLst/>
                          <a:latin typeface="Calibri" panose="020F0502020204030204" pitchFamily="34" charset="0"/>
                        </a:rPr>
                        <a:t>31.97%</a:t>
                      </a:r>
                    </a:p>
                  </a:txBody>
                  <a:tcPr marL="9525" marR="9525" marT="9525" marB="0" anchor="b"/>
                </a:tc>
                <a:tc>
                  <a:txBody>
                    <a:bodyPr/>
                    <a:lstStyle/>
                    <a:p>
                      <a:pPr algn="ctr" fontAlgn="b"/>
                      <a:r>
                        <a:rPr lang="en-AU" sz="1600" b="1" i="1" u="none" strike="noStrike" dirty="0">
                          <a:solidFill>
                            <a:srgbClr val="000000"/>
                          </a:solidFill>
                          <a:effectLst/>
                          <a:latin typeface="Calibri" panose="020F0502020204030204" pitchFamily="34" charset="0"/>
                        </a:rPr>
                        <a:t>2.21%</a:t>
                      </a:r>
                    </a:p>
                  </a:txBody>
                  <a:tcPr marL="9525" marR="9525" marT="9525" marB="0" anchor="b"/>
                </a:tc>
                <a:tc>
                  <a:txBody>
                    <a:bodyPr/>
                    <a:lstStyle/>
                    <a:p>
                      <a:pPr algn="ctr" fontAlgn="b"/>
                      <a:r>
                        <a:rPr lang="en-AU" sz="1600" b="1" i="1" u="none" strike="noStrike" dirty="0">
                          <a:solidFill>
                            <a:srgbClr val="000000"/>
                          </a:solidFill>
                          <a:effectLst/>
                          <a:latin typeface="Calibri" panose="020F0502020204030204" pitchFamily="34" charset="0"/>
                        </a:rPr>
                        <a:t>56.14%</a:t>
                      </a:r>
                    </a:p>
                  </a:txBody>
                  <a:tcPr marL="9525" marR="9525" marT="9525" marB="0" anchor="b"/>
                </a:tc>
                <a:extLst>
                  <a:ext uri="{0D108BD9-81ED-4DB2-BD59-A6C34878D82A}">
                    <a16:rowId xmlns:a16="http://schemas.microsoft.com/office/drawing/2014/main" val="1475615719"/>
                  </a:ext>
                </a:extLst>
              </a:tr>
              <a:tr h="370840">
                <a:tc>
                  <a:txBody>
                    <a:bodyPr/>
                    <a:lstStyle/>
                    <a:p>
                      <a:pPr algn="ctr" fontAlgn="b"/>
                      <a:r>
                        <a:rPr lang="en-AU" sz="1900" b="0" i="0" u="none" strike="noStrike" dirty="0">
                          <a:solidFill>
                            <a:srgbClr val="000000"/>
                          </a:solidFill>
                          <a:effectLst/>
                          <a:latin typeface="Calibri Light" panose="020F0302020204030204" pitchFamily="34" charset="0"/>
                          <a:cs typeface="Calibri Light" panose="020F0302020204030204" pitchFamily="34" charset="0"/>
                        </a:rPr>
                        <a:t>Females #</a:t>
                      </a:r>
                    </a:p>
                  </a:txBody>
                  <a:tcPr marL="9525" marR="9525" marT="9525" marB="0" anchor="ctr"/>
                </a:tc>
                <a:tc>
                  <a:txBody>
                    <a:bodyPr/>
                    <a:lstStyle/>
                    <a:p>
                      <a:pPr algn="ctr" fontAlgn="b"/>
                      <a:r>
                        <a:rPr lang="en-AU" sz="1600" b="0" i="0" u="none" strike="noStrike" dirty="0">
                          <a:solidFill>
                            <a:srgbClr val="000000"/>
                          </a:solidFill>
                          <a:effectLst/>
                          <a:latin typeface="Calibri" panose="020F0502020204030204" pitchFamily="34" charset="0"/>
                        </a:rPr>
                        <a:t>293192</a:t>
                      </a:r>
                    </a:p>
                  </a:txBody>
                  <a:tcPr marL="9525" marR="9525" marT="9525" marB="0" anchor="b"/>
                </a:tc>
                <a:tc>
                  <a:txBody>
                    <a:bodyPr/>
                    <a:lstStyle/>
                    <a:p>
                      <a:pPr algn="ctr" fontAlgn="b"/>
                      <a:r>
                        <a:rPr lang="en-AU" sz="1600" b="0" i="0" u="none" strike="noStrike" dirty="0">
                          <a:solidFill>
                            <a:srgbClr val="000000"/>
                          </a:solidFill>
                          <a:effectLst/>
                          <a:latin typeface="Calibri" panose="020F0502020204030204" pitchFamily="34" charset="0"/>
                        </a:rPr>
                        <a:t>47296</a:t>
                      </a:r>
                    </a:p>
                  </a:txBody>
                  <a:tcPr marL="9525" marR="9525" marT="9525" marB="0" anchor="b"/>
                </a:tc>
                <a:tc>
                  <a:txBody>
                    <a:bodyPr/>
                    <a:lstStyle/>
                    <a:p>
                      <a:pPr algn="ctr" fontAlgn="b"/>
                      <a:r>
                        <a:rPr lang="en-AU" sz="1600" b="0" i="0" u="none" strike="noStrike" dirty="0">
                          <a:solidFill>
                            <a:srgbClr val="000000"/>
                          </a:solidFill>
                          <a:effectLst/>
                          <a:latin typeface="Calibri" panose="020F0502020204030204" pitchFamily="34" charset="0"/>
                        </a:rPr>
                        <a:t>529919</a:t>
                      </a:r>
                    </a:p>
                  </a:txBody>
                  <a:tcPr marL="9525" marR="9525" marT="9525" marB="0" anchor="b"/>
                </a:tc>
                <a:extLst>
                  <a:ext uri="{0D108BD9-81ED-4DB2-BD59-A6C34878D82A}">
                    <a16:rowId xmlns:a16="http://schemas.microsoft.com/office/drawing/2014/main" val="4207643196"/>
                  </a:ext>
                </a:extLst>
              </a:tr>
              <a:tr h="370840">
                <a:tc>
                  <a:txBody>
                    <a:bodyPr/>
                    <a:lstStyle/>
                    <a:p>
                      <a:pPr algn="ctr" fontAlgn="b"/>
                      <a:r>
                        <a:rPr lang="en-AU" sz="1900" b="1" i="0" u="none" strike="noStrike" dirty="0">
                          <a:solidFill>
                            <a:srgbClr val="000000"/>
                          </a:solidFill>
                          <a:effectLst/>
                          <a:latin typeface="Calibri Light" panose="020F0302020204030204" pitchFamily="34" charset="0"/>
                          <a:cs typeface="Calibri Light" panose="020F0302020204030204" pitchFamily="34" charset="0"/>
                        </a:rPr>
                        <a:t>Females %</a:t>
                      </a:r>
                    </a:p>
                  </a:txBody>
                  <a:tcPr marL="9525" marR="9525" marT="9525" marB="0" anchor="ctr"/>
                </a:tc>
                <a:tc>
                  <a:txBody>
                    <a:bodyPr/>
                    <a:lstStyle/>
                    <a:p>
                      <a:pPr algn="ctr" fontAlgn="b"/>
                      <a:r>
                        <a:rPr lang="en-AU" sz="1600" b="1" i="1" u="none" strike="noStrike" dirty="0">
                          <a:solidFill>
                            <a:srgbClr val="000000"/>
                          </a:solidFill>
                          <a:effectLst/>
                          <a:latin typeface="Calibri" panose="020F0502020204030204" pitchFamily="34" charset="0"/>
                        </a:rPr>
                        <a:t>28.59%</a:t>
                      </a:r>
                    </a:p>
                  </a:txBody>
                  <a:tcPr marL="9525" marR="9525" marT="9525" marB="0" anchor="b"/>
                </a:tc>
                <a:tc>
                  <a:txBody>
                    <a:bodyPr/>
                    <a:lstStyle/>
                    <a:p>
                      <a:pPr algn="ctr" fontAlgn="b"/>
                      <a:r>
                        <a:rPr lang="en-AU" sz="1600" b="1" i="1" u="none" strike="noStrike" dirty="0">
                          <a:solidFill>
                            <a:srgbClr val="000000"/>
                          </a:solidFill>
                          <a:effectLst/>
                          <a:latin typeface="Calibri" panose="020F0502020204030204" pitchFamily="34" charset="0"/>
                        </a:rPr>
                        <a:t>4.61%</a:t>
                      </a:r>
                    </a:p>
                  </a:txBody>
                  <a:tcPr marL="9525" marR="9525" marT="9525" marB="0" anchor="b"/>
                </a:tc>
                <a:tc>
                  <a:txBody>
                    <a:bodyPr/>
                    <a:lstStyle/>
                    <a:p>
                      <a:pPr algn="ctr" fontAlgn="b"/>
                      <a:r>
                        <a:rPr lang="en-AU" sz="1600" b="1" i="1" u="none" strike="noStrike" dirty="0">
                          <a:solidFill>
                            <a:srgbClr val="000000"/>
                          </a:solidFill>
                          <a:effectLst/>
                          <a:latin typeface="Calibri" panose="020F0502020204030204" pitchFamily="34" charset="0"/>
                        </a:rPr>
                        <a:t>51.67%</a:t>
                      </a:r>
                    </a:p>
                  </a:txBody>
                  <a:tcPr marL="9525" marR="9525" marT="9525" marB="0" anchor="b"/>
                </a:tc>
                <a:extLst>
                  <a:ext uri="{0D108BD9-81ED-4DB2-BD59-A6C34878D82A}">
                    <a16:rowId xmlns:a16="http://schemas.microsoft.com/office/drawing/2014/main" val="185641106"/>
                  </a:ext>
                </a:extLst>
              </a:tr>
            </a:tbl>
          </a:graphicData>
        </a:graphic>
      </p:graphicFrame>
      <p:graphicFrame>
        <p:nvGraphicFramePr>
          <p:cNvPr id="10" name="Content Placeholder 9"/>
          <p:cNvGraphicFramePr>
            <a:graphicFrameLocks noGrp="1"/>
          </p:cNvGraphicFramePr>
          <p:nvPr>
            <p:ph sz="half" idx="1"/>
            <p:extLst>
              <p:ext uri="{D42A27DB-BD31-4B8C-83A1-F6EECF244321}">
                <p14:modId xmlns:p14="http://schemas.microsoft.com/office/powerpoint/2010/main" val="3837747842"/>
              </p:ext>
            </p:extLst>
          </p:nvPr>
        </p:nvGraphicFramePr>
        <p:xfrm>
          <a:off x="900113" y="1997983"/>
          <a:ext cx="4940300" cy="2732405"/>
        </p:xfrm>
        <a:graphic>
          <a:graphicData uri="http://schemas.openxmlformats.org/drawingml/2006/table">
            <a:tbl>
              <a:tblPr firstRow="1" bandRow="1">
                <a:tableStyleId>{5C22544A-7EE6-4342-B048-85BDC9FD1C3A}</a:tableStyleId>
              </a:tblPr>
              <a:tblGrid>
                <a:gridCol w="1235075">
                  <a:extLst>
                    <a:ext uri="{9D8B030D-6E8A-4147-A177-3AD203B41FA5}">
                      <a16:colId xmlns:a16="http://schemas.microsoft.com/office/drawing/2014/main" val="1906869324"/>
                    </a:ext>
                  </a:extLst>
                </a:gridCol>
                <a:gridCol w="1235075">
                  <a:extLst>
                    <a:ext uri="{9D8B030D-6E8A-4147-A177-3AD203B41FA5}">
                      <a16:colId xmlns:a16="http://schemas.microsoft.com/office/drawing/2014/main" val="2707924512"/>
                    </a:ext>
                  </a:extLst>
                </a:gridCol>
                <a:gridCol w="1235075">
                  <a:extLst>
                    <a:ext uri="{9D8B030D-6E8A-4147-A177-3AD203B41FA5}">
                      <a16:colId xmlns:a16="http://schemas.microsoft.com/office/drawing/2014/main" val="977123674"/>
                    </a:ext>
                  </a:extLst>
                </a:gridCol>
                <a:gridCol w="1235075">
                  <a:extLst>
                    <a:ext uri="{9D8B030D-6E8A-4147-A177-3AD203B41FA5}">
                      <a16:colId xmlns:a16="http://schemas.microsoft.com/office/drawing/2014/main" val="1926345718"/>
                    </a:ext>
                  </a:extLst>
                </a:gridCol>
              </a:tblGrid>
              <a:tr h="370840">
                <a:tc grid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900" b="1" i="0" u="none" strike="noStrike" kern="1200" dirty="0" smtClean="0">
                          <a:solidFill>
                            <a:schemeClr val="lt1"/>
                          </a:solidFill>
                          <a:effectLst/>
                          <a:latin typeface="+mn-lt"/>
                          <a:ea typeface="+mn-ea"/>
                          <a:cs typeface="+mn-cs"/>
                        </a:rPr>
                        <a:t>Declared a disability</a:t>
                      </a:r>
                      <a:endParaRPr lang="en-AU" sz="1900" b="1" i="0" u="none" strike="noStrike" kern="1200" dirty="0">
                        <a:solidFill>
                          <a:schemeClr val="lt1"/>
                        </a:solidFill>
                        <a:effectLst/>
                        <a:latin typeface="+mn-lt"/>
                        <a:ea typeface="+mn-ea"/>
                        <a:cs typeface="+mn-cs"/>
                      </a:endParaRPr>
                    </a:p>
                  </a:txBody>
                  <a:tcPr marL="9525" marR="9525" marT="9525" marB="0" anchor="ctr"/>
                </a:tc>
                <a:tc hMerge="1">
                  <a:txBody>
                    <a:bodyPr/>
                    <a:lstStyle/>
                    <a:p>
                      <a:pPr algn="ctr" fontAlgn="b"/>
                      <a:endParaRPr lang="en-AU" sz="1800" b="1" i="0" u="none" strike="noStrike" dirty="0">
                        <a:solidFill>
                          <a:srgbClr val="000000"/>
                        </a:solidFill>
                        <a:effectLst/>
                        <a:latin typeface="+mj-lt"/>
                      </a:endParaRPr>
                    </a:p>
                  </a:txBody>
                  <a:tcPr marL="9525" marR="9525" marT="9525" marB="0" anchor="ctr"/>
                </a:tc>
                <a:tc hMerge="1">
                  <a:txBody>
                    <a:bodyPr/>
                    <a:lstStyle/>
                    <a:p>
                      <a:pPr algn="ctr" fontAlgn="b"/>
                      <a:endParaRPr lang="en-AU" sz="1800" b="1" i="0" u="none" strike="noStrike" dirty="0">
                        <a:solidFill>
                          <a:srgbClr val="000000"/>
                        </a:solidFill>
                        <a:effectLst/>
                        <a:latin typeface="+mj-lt"/>
                      </a:endParaRPr>
                    </a:p>
                  </a:txBody>
                  <a:tcPr marL="9525" marR="9525" marT="9525" marB="0" anchor="ctr"/>
                </a:tc>
                <a:tc hMerge="1">
                  <a:txBody>
                    <a:bodyPr/>
                    <a:lstStyle/>
                    <a:p>
                      <a:pPr algn="ctr" fontAlgn="b"/>
                      <a:endParaRPr lang="en-AU" sz="1800" b="1"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3807653631"/>
                  </a:ext>
                </a:extLst>
              </a:tr>
              <a:tr h="878205">
                <a:tc>
                  <a:txBody>
                    <a:bodyPr/>
                    <a:lstStyle/>
                    <a:p>
                      <a:pPr algn="ctr" fontAlgn="b"/>
                      <a:r>
                        <a:rPr lang="en-AU" sz="1900" b="1" i="0" u="none" strike="noStrike" dirty="0">
                          <a:solidFill>
                            <a:srgbClr val="000000"/>
                          </a:solidFill>
                          <a:effectLst/>
                          <a:latin typeface="+mj-lt"/>
                          <a:cs typeface="Calibri Light" panose="020F0302020204030204" pitchFamily="34" charset="0"/>
                        </a:rPr>
                        <a:t>Provider type</a:t>
                      </a:r>
                    </a:p>
                  </a:txBody>
                  <a:tcPr marL="9525" marR="9525" marT="9525" marB="0" anchor="ctr"/>
                </a:tc>
                <a:tc>
                  <a:txBody>
                    <a:bodyPr/>
                    <a:lstStyle/>
                    <a:p>
                      <a:pPr algn="ctr" fontAlgn="b"/>
                      <a:r>
                        <a:rPr lang="en-AU" sz="1900" b="1" i="0" u="none" strike="noStrike" dirty="0">
                          <a:solidFill>
                            <a:srgbClr val="000000"/>
                          </a:solidFill>
                          <a:effectLst/>
                          <a:latin typeface="+mj-lt"/>
                        </a:rPr>
                        <a:t>TAFE</a:t>
                      </a:r>
                    </a:p>
                  </a:txBody>
                  <a:tcPr marL="9525" marR="9525" marT="9525" marB="0" anchor="ctr"/>
                </a:tc>
                <a:tc>
                  <a:txBody>
                    <a:bodyPr/>
                    <a:lstStyle/>
                    <a:p>
                      <a:pPr algn="ctr" fontAlgn="b"/>
                      <a:r>
                        <a:rPr lang="en-AU" sz="1900" b="1" i="0" u="none" strike="noStrike" dirty="0">
                          <a:solidFill>
                            <a:srgbClr val="000000"/>
                          </a:solidFill>
                          <a:effectLst/>
                          <a:latin typeface="+mj-lt"/>
                        </a:rPr>
                        <a:t>Community education provider</a:t>
                      </a:r>
                    </a:p>
                  </a:txBody>
                  <a:tcPr marL="9525" marR="9525" marT="9525" marB="0" anchor="ctr"/>
                </a:tc>
                <a:tc>
                  <a:txBody>
                    <a:bodyPr/>
                    <a:lstStyle/>
                    <a:p>
                      <a:pPr algn="ctr" fontAlgn="b"/>
                      <a:r>
                        <a:rPr lang="en-AU" sz="1900" b="1" i="0" u="none" strike="noStrike" dirty="0">
                          <a:solidFill>
                            <a:srgbClr val="000000"/>
                          </a:solidFill>
                          <a:effectLst/>
                          <a:latin typeface="+mj-lt"/>
                        </a:rPr>
                        <a:t>Private training provider</a:t>
                      </a:r>
                    </a:p>
                  </a:txBody>
                  <a:tcPr marL="9525" marR="9525" marT="9525" marB="0" anchor="ctr"/>
                </a:tc>
                <a:extLst>
                  <a:ext uri="{0D108BD9-81ED-4DB2-BD59-A6C34878D82A}">
                    <a16:rowId xmlns:a16="http://schemas.microsoft.com/office/drawing/2014/main" val="227151991"/>
                  </a:ext>
                </a:extLst>
              </a:tr>
              <a:tr h="370840">
                <a:tc>
                  <a:txBody>
                    <a:bodyPr/>
                    <a:lstStyle/>
                    <a:p>
                      <a:pPr algn="ctr" fontAlgn="b"/>
                      <a:r>
                        <a:rPr lang="en-AU" sz="1900" b="0" i="0" u="none" strike="noStrike" dirty="0">
                          <a:solidFill>
                            <a:srgbClr val="000000"/>
                          </a:solidFill>
                          <a:effectLst/>
                          <a:latin typeface="Calibri Light" panose="020F0302020204030204" pitchFamily="34" charset="0"/>
                          <a:cs typeface="Calibri Light" panose="020F0302020204030204" pitchFamily="34" charset="0"/>
                        </a:rPr>
                        <a:t>Males #</a:t>
                      </a:r>
                    </a:p>
                  </a:txBody>
                  <a:tcPr marL="9525" marR="9525" marT="9525" marB="0" anchor="ctr"/>
                </a:tc>
                <a:tc>
                  <a:txBody>
                    <a:bodyPr/>
                    <a:lstStyle/>
                    <a:p>
                      <a:pPr algn="ctr" fontAlgn="b"/>
                      <a:r>
                        <a:rPr lang="en-AU" sz="1600" b="0" i="0" u="none" strike="noStrike" dirty="0">
                          <a:solidFill>
                            <a:srgbClr val="000000"/>
                          </a:solidFill>
                          <a:effectLst/>
                          <a:latin typeface="Calibri" panose="020F0502020204030204" pitchFamily="34" charset="0"/>
                        </a:rPr>
                        <a:t>36935</a:t>
                      </a:r>
                    </a:p>
                  </a:txBody>
                  <a:tcPr marL="9525" marR="9525" marT="9525" marB="0" anchor="ctr"/>
                </a:tc>
                <a:tc>
                  <a:txBody>
                    <a:bodyPr/>
                    <a:lstStyle/>
                    <a:p>
                      <a:pPr algn="ctr" fontAlgn="b"/>
                      <a:r>
                        <a:rPr lang="en-AU" sz="1600" b="0" i="0" u="none" strike="noStrike">
                          <a:solidFill>
                            <a:srgbClr val="000000"/>
                          </a:solidFill>
                          <a:effectLst/>
                          <a:latin typeface="Calibri" panose="020F0502020204030204" pitchFamily="34" charset="0"/>
                        </a:rPr>
                        <a:t>5491</a:t>
                      </a:r>
                    </a:p>
                  </a:txBody>
                  <a:tcPr marL="9525" marR="9525" marT="9525" marB="0" anchor="ctr"/>
                </a:tc>
                <a:tc>
                  <a:txBody>
                    <a:bodyPr/>
                    <a:lstStyle/>
                    <a:p>
                      <a:pPr algn="ctr" fontAlgn="b"/>
                      <a:r>
                        <a:rPr lang="en-AU" sz="1600" b="0" i="0" u="none" strike="noStrike">
                          <a:solidFill>
                            <a:srgbClr val="000000"/>
                          </a:solidFill>
                          <a:effectLst/>
                          <a:latin typeface="Calibri" panose="020F0502020204030204" pitchFamily="34" charset="0"/>
                        </a:rPr>
                        <a:t>33264</a:t>
                      </a:r>
                    </a:p>
                  </a:txBody>
                  <a:tcPr marL="9525" marR="9525" marT="9525" marB="0" anchor="ctr"/>
                </a:tc>
                <a:extLst>
                  <a:ext uri="{0D108BD9-81ED-4DB2-BD59-A6C34878D82A}">
                    <a16:rowId xmlns:a16="http://schemas.microsoft.com/office/drawing/2014/main" val="2405357733"/>
                  </a:ext>
                </a:extLst>
              </a:tr>
              <a:tr h="37084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900" b="1" i="0" u="none" strike="noStrike" dirty="0">
                          <a:solidFill>
                            <a:srgbClr val="000000"/>
                          </a:solidFill>
                          <a:effectLst/>
                          <a:latin typeface="Calibri Light" panose="020F0302020204030204" pitchFamily="34" charset="0"/>
                          <a:cs typeface="Calibri Light" panose="020F0302020204030204" pitchFamily="34" charset="0"/>
                        </a:rPr>
                        <a:t>Males %</a:t>
                      </a:r>
                    </a:p>
                  </a:txBody>
                  <a:tcPr marL="9525" marR="9525" marT="9525" marB="0" anchor="ctr"/>
                </a:tc>
                <a:tc>
                  <a:txBody>
                    <a:bodyPr/>
                    <a:lstStyle/>
                    <a:p>
                      <a:pPr algn="ctr" fontAlgn="b"/>
                      <a:r>
                        <a:rPr lang="en-AU" sz="1600" b="1" i="1" u="none" strike="noStrike" dirty="0">
                          <a:solidFill>
                            <a:srgbClr val="000000"/>
                          </a:solidFill>
                          <a:effectLst/>
                          <a:latin typeface="Calibri" panose="020F0502020204030204" pitchFamily="34" charset="0"/>
                        </a:rPr>
                        <a:t>44.13%</a:t>
                      </a:r>
                    </a:p>
                  </a:txBody>
                  <a:tcPr marL="9525" marR="9525" marT="9525" marB="0" anchor="ctr"/>
                </a:tc>
                <a:tc>
                  <a:txBody>
                    <a:bodyPr/>
                    <a:lstStyle/>
                    <a:p>
                      <a:pPr algn="ctr" fontAlgn="b"/>
                      <a:r>
                        <a:rPr lang="en-AU" sz="1600" b="1" i="1" u="none" strike="noStrike" dirty="0">
                          <a:solidFill>
                            <a:srgbClr val="000000"/>
                          </a:solidFill>
                          <a:effectLst/>
                          <a:latin typeface="Calibri" panose="020F0502020204030204" pitchFamily="34" charset="0"/>
                        </a:rPr>
                        <a:t>6.56%</a:t>
                      </a:r>
                    </a:p>
                  </a:txBody>
                  <a:tcPr marL="9525" marR="9525" marT="9525" marB="0" anchor="ctr"/>
                </a:tc>
                <a:tc>
                  <a:txBody>
                    <a:bodyPr/>
                    <a:lstStyle/>
                    <a:p>
                      <a:pPr algn="ctr" fontAlgn="b"/>
                      <a:r>
                        <a:rPr lang="en-AU" sz="1600" b="1" i="1" u="none" strike="noStrike" dirty="0">
                          <a:solidFill>
                            <a:srgbClr val="000000"/>
                          </a:solidFill>
                          <a:effectLst/>
                          <a:latin typeface="Calibri" panose="020F0502020204030204" pitchFamily="34" charset="0"/>
                        </a:rPr>
                        <a:t>39.74%</a:t>
                      </a:r>
                    </a:p>
                  </a:txBody>
                  <a:tcPr marL="9525" marR="9525" marT="9525" marB="0" anchor="ctr"/>
                </a:tc>
                <a:extLst>
                  <a:ext uri="{0D108BD9-81ED-4DB2-BD59-A6C34878D82A}">
                    <a16:rowId xmlns:a16="http://schemas.microsoft.com/office/drawing/2014/main" val="798167380"/>
                  </a:ext>
                </a:extLst>
              </a:tr>
              <a:tr h="370840">
                <a:tc>
                  <a:txBody>
                    <a:bodyPr/>
                    <a:lstStyle/>
                    <a:p>
                      <a:pPr algn="ctr" fontAlgn="b"/>
                      <a:r>
                        <a:rPr lang="en-AU" sz="1900" b="0" i="0" u="none" strike="noStrike" dirty="0">
                          <a:solidFill>
                            <a:srgbClr val="000000"/>
                          </a:solidFill>
                          <a:effectLst/>
                          <a:latin typeface="Calibri Light" panose="020F0302020204030204" pitchFamily="34" charset="0"/>
                          <a:cs typeface="Calibri Light" panose="020F0302020204030204" pitchFamily="34" charset="0"/>
                        </a:rPr>
                        <a:t>Females #</a:t>
                      </a:r>
                    </a:p>
                  </a:txBody>
                  <a:tcPr marL="9525" marR="9525" marT="9525" marB="0" anchor="ctr"/>
                </a:tc>
                <a:tc>
                  <a:txBody>
                    <a:bodyPr/>
                    <a:lstStyle/>
                    <a:p>
                      <a:pPr algn="ctr" fontAlgn="b"/>
                      <a:r>
                        <a:rPr lang="en-AU" sz="1600" b="0" i="0" u="none" strike="noStrike" dirty="0">
                          <a:solidFill>
                            <a:srgbClr val="000000"/>
                          </a:solidFill>
                          <a:effectLst/>
                          <a:latin typeface="Calibri" panose="020F0502020204030204" pitchFamily="34" charset="0"/>
                        </a:rPr>
                        <a:t>38132</a:t>
                      </a:r>
                    </a:p>
                  </a:txBody>
                  <a:tcPr marL="9525" marR="9525" marT="9525" marB="0" anchor="ctr"/>
                </a:tc>
                <a:tc>
                  <a:txBody>
                    <a:bodyPr/>
                    <a:lstStyle/>
                    <a:p>
                      <a:pPr algn="ctr" fontAlgn="b"/>
                      <a:r>
                        <a:rPr lang="en-AU" sz="1600" b="0" i="0" u="none" strike="noStrike" dirty="0">
                          <a:solidFill>
                            <a:srgbClr val="000000"/>
                          </a:solidFill>
                          <a:effectLst/>
                          <a:latin typeface="Calibri" panose="020F0502020204030204" pitchFamily="34" charset="0"/>
                        </a:rPr>
                        <a:t>7817</a:t>
                      </a:r>
                    </a:p>
                  </a:txBody>
                  <a:tcPr marL="9525" marR="9525" marT="9525" marB="0" anchor="ctr"/>
                </a:tc>
                <a:tc>
                  <a:txBody>
                    <a:bodyPr/>
                    <a:lstStyle/>
                    <a:p>
                      <a:pPr algn="ctr" fontAlgn="b"/>
                      <a:r>
                        <a:rPr lang="en-AU" sz="1600" b="0" i="0" u="none" strike="noStrike" dirty="0">
                          <a:solidFill>
                            <a:srgbClr val="000000"/>
                          </a:solidFill>
                          <a:effectLst/>
                          <a:latin typeface="Calibri" panose="020F0502020204030204" pitchFamily="34" charset="0"/>
                        </a:rPr>
                        <a:t>36353</a:t>
                      </a:r>
                    </a:p>
                  </a:txBody>
                  <a:tcPr marL="9525" marR="9525" marT="9525" marB="0" anchor="ctr"/>
                </a:tc>
                <a:extLst>
                  <a:ext uri="{0D108BD9-81ED-4DB2-BD59-A6C34878D82A}">
                    <a16:rowId xmlns:a16="http://schemas.microsoft.com/office/drawing/2014/main" val="2779471648"/>
                  </a:ext>
                </a:extLst>
              </a:tr>
              <a:tr h="370840">
                <a:tc>
                  <a:txBody>
                    <a:bodyPr/>
                    <a:lstStyle/>
                    <a:p>
                      <a:pPr algn="ctr" fontAlgn="b"/>
                      <a:r>
                        <a:rPr lang="en-AU" sz="1900" b="1" i="0" u="none" strike="noStrike" dirty="0">
                          <a:solidFill>
                            <a:srgbClr val="000000"/>
                          </a:solidFill>
                          <a:effectLst/>
                          <a:latin typeface="Calibri Light" panose="020F0302020204030204" pitchFamily="34" charset="0"/>
                          <a:cs typeface="Calibri Light" panose="020F0302020204030204" pitchFamily="34" charset="0"/>
                        </a:rPr>
                        <a:t>Females %</a:t>
                      </a:r>
                    </a:p>
                  </a:txBody>
                  <a:tcPr marL="9525" marR="9525" marT="9525" marB="0" anchor="ctr"/>
                </a:tc>
                <a:tc>
                  <a:txBody>
                    <a:bodyPr/>
                    <a:lstStyle/>
                    <a:p>
                      <a:pPr algn="ctr" fontAlgn="b"/>
                      <a:r>
                        <a:rPr lang="en-AU" sz="1600" b="1" i="1" u="none" strike="noStrike" dirty="0">
                          <a:solidFill>
                            <a:srgbClr val="000000"/>
                          </a:solidFill>
                          <a:effectLst/>
                          <a:latin typeface="Calibri" panose="020F0502020204030204" pitchFamily="34" charset="0"/>
                        </a:rPr>
                        <a:t>43.30%</a:t>
                      </a:r>
                    </a:p>
                  </a:txBody>
                  <a:tcPr marL="9525" marR="9525" marT="9525" marB="0" anchor="ctr"/>
                </a:tc>
                <a:tc>
                  <a:txBody>
                    <a:bodyPr/>
                    <a:lstStyle/>
                    <a:p>
                      <a:pPr algn="ctr" fontAlgn="b"/>
                      <a:r>
                        <a:rPr lang="en-AU" sz="1600" b="1" i="1" u="none" strike="noStrike" dirty="0">
                          <a:solidFill>
                            <a:srgbClr val="000000"/>
                          </a:solidFill>
                          <a:effectLst/>
                          <a:latin typeface="Calibri" panose="020F0502020204030204" pitchFamily="34" charset="0"/>
                        </a:rPr>
                        <a:t>8.88%</a:t>
                      </a:r>
                    </a:p>
                  </a:txBody>
                  <a:tcPr marL="9525" marR="9525" marT="9525" marB="0" anchor="ctr"/>
                </a:tc>
                <a:tc>
                  <a:txBody>
                    <a:bodyPr/>
                    <a:lstStyle/>
                    <a:p>
                      <a:pPr algn="ctr" fontAlgn="b"/>
                      <a:r>
                        <a:rPr lang="en-AU" sz="1600" b="1" i="1" u="none" strike="noStrike" dirty="0">
                          <a:solidFill>
                            <a:srgbClr val="000000"/>
                          </a:solidFill>
                          <a:effectLst/>
                          <a:latin typeface="Calibri" panose="020F0502020204030204" pitchFamily="34" charset="0"/>
                        </a:rPr>
                        <a:t>41.28%</a:t>
                      </a:r>
                    </a:p>
                  </a:txBody>
                  <a:tcPr marL="9525" marR="9525" marT="9525" marB="0" anchor="ctr"/>
                </a:tc>
                <a:extLst>
                  <a:ext uri="{0D108BD9-81ED-4DB2-BD59-A6C34878D82A}">
                    <a16:rowId xmlns:a16="http://schemas.microsoft.com/office/drawing/2014/main" val="2575652431"/>
                  </a:ext>
                </a:extLst>
              </a:tr>
            </a:tbl>
          </a:graphicData>
        </a:graphic>
      </p:graphicFrame>
    </p:spTree>
    <p:extLst>
      <p:ext uri="{BB962C8B-B14F-4D97-AF65-F5344CB8AC3E}">
        <p14:creationId xmlns:p14="http://schemas.microsoft.com/office/powerpoint/2010/main" val="702348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949" y="681041"/>
            <a:ext cx="10234539" cy="959100"/>
          </a:xfrm>
        </p:spPr>
        <p:txBody>
          <a:bodyPr/>
          <a:lstStyle/>
          <a:p>
            <a:r>
              <a:rPr lang="en-AU" dirty="0"/>
              <a:t>Program enrolments, </a:t>
            </a:r>
            <a:r>
              <a:rPr lang="en-AU" dirty="0" smtClean="0"/>
              <a:t>all females, disability </a:t>
            </a:r>
            <a:r>
              <a:rPr lang="en-AU" dirty="0"/>
              <a:t>by </a:t>
            </a:r>
            <a:r>
              <a:rPr lang="en-AU" dirty="0" smtClean="0"/>
              <a:t>Certificate level</a:t>
            </a:r>
            <a:endParaRPr lang="en-AU" dirty="0"/>
          </a:p>
        </p:txBody>
      </p:sp>
      <p:sp>
        <p:nvSpPr>
          <p:cNvPr id="4" name="TextBox 3"/>
          <p:cNvSpPr txBox="1"/>
          <p:nvPr/>
        </p:nvSpPr>
        <p:spPr>
          <a:xfrm>
            <a:off x="1056906" y="5416211"/>
            <a:ext cx="10616540" cy="954107"/>
          </a:xfrm>
          <a:prstGeom prst="rect">
            <a:avLst/>
          </a:prstGeom>
          <a:noFill/>
        </p:spPr>
        <p:txBody>
          <a:bodyPr wrap="square" rtlCol="0">
            <a:spAutoFit/>
          </a:bodyPr>
          <a:lstStyle/>
          <a:p>
            <a:r>
              <a:rPr lang="en-US" sz="1400" b="1" dirty="0"/>
              <a:t>Table from VOCSTATS - Gender and Disability (including impairment or long term condition) by Program level of </a:t>
            </a:r>
            <a:r>
              <a:rPr lang="en-US" sz="1400" b="1" dirty="0" smtClean="0"/>
              <a:t>education, filtered by ‘Females’</a:t>
            </a:r>
            <a:endParaRPr lang="en-AU" sz="1400" dirty="0"/>
          </a:p>
          <a:p>
            <a:pPr marL="285737" indent="-285737">
              <a:buFont typeface="Arial" panose="020B0604020202020204" pitchFamily="34" charset="0"/>
              <a:buChar char="•"/>
            </a:pPr>
            <a:r>
              <a:rPr lang="en-AU" sz="1400" i="1" dirty="0"/>
              <a:t>Notes: Genders other than male and female not shown.  </a:t>
            </a:r>
          </a:p>
          <a:p>
            <a:pPr marL="285737" indent="-285737">
              <a:buFont typeface="Arial" panose="020B0604020202020204" pitchFamily="34" charset="0"/>
              <a:buChar char="•"/>
            </a:pPr>
            <a:r>
              <a:rPr lang="en-AU" sz="1400" i="1" dirty="0"/>
              <a:t>Disability declaration status ‘not known’ not </a:t>
            </a:r>
            <a:r>
              <a:rPr lang="en-AU" sz="1400" i="1" dirty="0" smtClean="0"/>
              <a:t>shown</a:t>
            </a:r>
            <a:endParaRPr lang="en-AU" sz="1400" i="1" dirty="0"/>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2338799762"/>
              </p:ext>
            </p:extLst>
          </p:nvPr>
        </p:nvGraphicFramePr>
        <p:xfrm>
          <a:off x="900113" y="1997983"/>
          <a:ext cx="10024562" cy="2361565"/>
        </p:xfrm>
        <a:graphic>
          <a:graphicData uri="http://schemas.openxmlformats.org/drawingml/2006/table">
            <a:tbl>
              <a:tblPr firstRow="1" bandRow="1">
                <a:tableStyleId>{5C22544A-7EE6-4342-B048-85BDC9FD1C3A}</a:tableStyleId>
              </a:tblPr>
              <a:tblGrid>
                <a:gridCol w="2167940">
                  <a:extLst>
                    <a:ext uri="{9D8B030D-6E8A-4147-A177-3AD203B41FA5}">
                      <a16:colId xmlns:a16="http://schemas.microsoft.com/office/drawing/2014/main" val="1906869324"/>
                    </a:ext>
                  </a:extLst>
                </a:gridCol>
                <a:gridCol w="1309437">
                  <a:extLst>
                    <a:ext uri="{9D8B030D-6E8A-4147-A177-3AD203B41FA5}">
                      <a16:colId xmlns:a16="http://schemas.microsoft.com/office/drawing/2014/main" val="2707924512"/>
                    </a:ext>
                  </a:extLst>
                </a:gridCol>
                <a:gridCol w="1309437">
                  <a:extLst>
                    <a:ext uri="{9D8B030D-6E8A-4147-A177-3AD203B41FA5}">
                      <a16:colId xmlns:a16="http://schemas.microsoft.com/office/drawing/2014/main" val="601743636"/>
                    </a:ext>
                  </a:extLst>
                </a:gridCol>
                <a:gridCol w="1309437">
                  <a:extLst>
                    <a:ext uri="{9D8B030D-6E8A-4147-A177-3AD203B41FA5}">
                      <a16:colId xmlns:a16="http://schemas.microsoft.com/office/drawing/2014/main" val="3685593641"/>
                    </a:ext>
                  </a:extLst>
                </a:gridCol>
                <a:gridCol w="1309437">
                  <a:extLst>
                    <a:ext uri="{9D8B030D-6E8A-4147-A177-3AD203B41FA5}">
                      <a16:colId xmlns:a16="http://schemas.microsoft.com/office/drawing/2014/main" val="977123674"/>
                    </a:ext>
                  </a:extLst>
                </a:gridCol>
                <a:gridCol w="1309437">
                  <a:extLst>
                    <a:ext uri="{9D8B030D-6E8A-4147-A177-3AD203B41FA5}">
                      <a16:colId xmlns:a16="http://schemas.microsoft.com/office/drawing/2014/main" val="1926345718"/>
                    </a:ext>
                  </a:extLst>
                </a:gridCol>
                <a:gridCol w="1309437">
                  <a:extLst>
                    <a:ext uri="{9D8B030D-6E8A-4147-A177-3AD203B41FA5}">
                      <a16:colId xmlns:a16="http://schemas.microsoft.com/office/drawing/2014/main" val="1576031480"/>
                    </a:ext>
                  </a:extLst>
                </a:gridCol>
              </a:tblGrid>
              <a:tr h="878205">
                <a:tc>
                  <a:txBody>
                    <a:bodyPr/>
                    <a:lstStyle/>
                    <a:p>
                      <a:pPr algn="ctr" fontAlgn="b"/>
                      <a:r>
                        <a:rPr lang="en-AU" sz="1900" b="1" i="0" u="none" strike="noStrike" dirty="0" smtClean="0">
                          <a:solidFill>
                            <a:schemeClr val="bg1"/>
                          </a:solidFill>
                          <a:effectLst/>
                          <a:latin typeface="+mj-lt"/>
                          <a:cs typeface="Calibri Light" panose="020F0302020204030204" pitchFamily="34" charset="0"/>
                        </a:rPr>
                        <a:t>Program level</a:t>
                      </a:r>
                      <a:endParaRPr lang="en-AU" sz="1900" b="1" i="0" u="none" strike="noStrike" dirty="0">
                        <a:solidFill>
                          <a:schemeClr val="bg1"/>
                        </a:solidFill>
                        <a:effectLst/>
                        <a:latin typeface="+mj-lt"/>
                        <a:cs typeface="Calibri Light" panose="020F0302020204030204" pitchFamily="34" charset="0"/>
                      </a:endParaRPr>
                    </a:p>
                  </a:txBody>
                  <a:tcPr marL="9525" marR="9525" marT="9525" marB="0" anchor="ctr"/>
                </a:tc>
                <a:tc>
                  <a:txBody>
                    <a:bodyPr/>
                    <a:lstStyle/>
                    <a:p>
                      <a:pPr algn="ctr" fontAlgn="ctr"/>
                      <a:r>
                        <a:rPr lang="en-AU" sz="1900" b="1" i="0" u="none" strike="noStrike" dirty="0">
                          <a:solidFill>
                            <a:schemeClr val="bg1"/>
                          </a:solidFill>
                          <a:effectLst/>
                          <a:latin typeface="+mj-lt"/>
                        </a:rPr>
                        <a:t>Diploma or higher</a:t>
                      </a:r>
                    </a:p>
                  </a:txBody>
                  <a:tcPr marL="9525" marR="9525" marT="9525" marB="0" anchor="ctr"/>
                </a:tc>
                <a:tc>
                  <a:txBody>
                    <a:bodyPr/>
                    <a:lstStyle/>
                    <a:p>
                      <a:pPr algn="ctr" fontAlgn="ctr"/>
                      <a:r>
                        <a:rPr lang="en-AU" sz="1900" b="1" i="0" u="none" strike="noStrike" dirty="0">
                          <a:solidFill>
                            <a:schemeClr val="bg1"/>
                          </a:solidFill>
                          <a:effectLst/>
                          <a:latin typeface="+mj-lt"/>
                        </a:rPr>
                        <a:t>Certificate IV</a:t>
                      </a:r>
                    </a:p>
                  </a:txBody>
                  <a:tcPr marL="9525" marR="9525" marT="9525" marB="0" anchor="ctr"/>
                </a:tc>
                <a:tc>
                  <a:txBody>
                    <a:bodyPr/>
                    <a:lstStyle/>
                    <a:p>
                      <a:pPr algn="ctr" fontAlgn="ctr"/>
                      <a:r>
                        <a:rPr lang="en-AU" sz="1900" b="1" i="0" u="none" strike="noStrike" dirty="0">
                          <a:solidFill>
                            <a:schemeClr val="bg1"/>
                          </a:solidFill>
                          <a:effectLst/>
                          <a:latin typeface="+mj-lt"/>
                        </a:rPr>
                        <a:t>Certificate III</a:t>
                      </a:r>
                    </a:p>
                  </a:txBody>
                  <a:tcPr marL="9525" marR="9525" marT="9525" marB="0" anchor="ctr"/>
                </a:tc>
                <a:tc>
                  <a:txBody>
                    <a:bodyPr/>
                    <a:lstStyle/>
                    <a:p>
                      <a:pPr algn="ctr" fontAlgn="ctr"/>
                      <a:r>
                        <a:rPr lang="en-AU" sz="1900" b="1" i="0" u="none" strike="noStrike" dirty="0">
                          <a:solidFill>
                            <a:schemeClr val="bg1"/>
                          </a:solidFill>
                          <a:effectLst/>
                          <a:latin typeface="+mj-lt"/>
                        </a:rPr>
                        <a:t>Certificate II</a:t>
                      </a:r>
                    </a:p>
                  </a:txBody>
                  <a:tcPr marL="9525" marR="9525" marT="9525" marB="0" anchor="ctr"/>
                </a:tc>
                <a:tc>
                  <a:txBody>
                    <a:bodyPr/>
                    <a:lstStyle/>
                    <a:p>
                      <a:pPr algn="ctr" fontAlgn="ctr"/>
                      <a:r>
                        <a:rPr lang="en-AU" sz="1900" b="1" i="0" u="none" strike="noStrike" dirty="0">
                          <a:solidFill>
                            <a:schemeClr val="bg1"/>
                          </a:solidFill>
                          <a:effectLst/>
                          <a:latin typeface="+mj-lt"/>
                        </a:rPr>
                        <a:t>Certificate I</a:t>
                      </a:r>
                    </a:p>
                  </a:txBody>
                  <a:tcPr marL="9525" marR="9525" marT="9525" marB="0" anchor="ctr"/>
                </a:tc>
                <a:tc>
                  <a:txBody>
                    <a:bodyPr/>
                    <a:lstStyle/>
                    <a:p>
                      <a:pPr algn="ctr" fontAlgn="ctr"/>
                      <a:r>
                        <a:rPr lang="en-AU" sz="1900" b="1" i="0" u="none" strike="noStrike" dirty="0">
                          <a:solidFill>
                            <a:schemeClr val="bg1"/>
                          </a:solidFill>
                          <a:effectLst/>
                          <a:latin typeface="+mj-lt"/>
                        </a:rPr>
                        <a:t>Total</a:t>
                      </a:r>
                    </a:p>
                  </a:txBody>
                  <a:tcPr marL="9525" marR="9525" marT="9525" marB="0" anchor="ctr"/>
                </a:tc>
                <a:extLst>
                  <a:ext uri="{0D108BD9-81ED-4DB2-BD59-A6C34878D82A}">
                    <a16:rowId xmlns:a16="http://schemas.microsoft.com/office/drawing/2014/main" val="227151991"/>
                  </a:ext>
                </a:extLst>
              </a:tr>
              <a:tr h="370840">
                <a:tc>
                  <a:txBody>
                    <a:bodyPr/>
                    <a:lstStyle/>
                    <a:p>
                      <a:pPr algn="ctr" fontAlgn="b"/>
                      <a:r>
                        <a:rPr lang="en-AU" sz="1900" b="0" i="0" u="none" strike="noStrike" dirty="0" smtClean="0">
                          <a:solidFill>
                            <a:srgbClr val="000000"/>
                          </a:solidFill>
                          <a:effectLst/>
                          <a:latin typeface="Calibri Light" panose="020F0302020204030204" pitchFamily="34" charset="0"/>
                          <a:cs typeface="Calibri Light" panose="020F0302020204030204" pitchFamily="34" charset="0"/>
                        </a:rPr>
                        <a:t>Declared disability</a:t>
                      </a:r>
                      <a:r>
                        <a:rPr lang="en-AU" sz="1900" b="0" i="0" u="none" strike="noStrike" baseline="0" dirty="0" smtClean="0">
                          <a:solidFill>
                            <a:srgbClr val="000000"/>
                          </a:solidFill>
                          <a:effectLst/>
                          <a:latin typeface="Calibri Light" panose="020F0302020204030204" pitchFamily="34" charset="0"/>
                          <a:cs typeface="Calibri Light" panose="020F0302020204030204" pitchFamily="34" charset="0"/>
                        </a:rPr>
                        <a:t> #</a:t>
                      </a:r>
                      <a:endParaRPr lang="en-AU" sz="1900" b="0" i="0" u="none" strike="noStrike" dirty="0">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r" fontAlgn="b"/>
                      <a:r>
                        <a:rPr lang="en-AU" sz="1600" b="0" i="0" u="none" strike="noStrike" dirty="0">
                          <a:effectLst/>
                          <a:latin typeface="+mj-lt"/>
                        </a:rPr>
                        <a:t>81797</a:t>
                      </a:r>
                    </a:p>
                  </a:txBody>
                  <a:tcPr marL="9525" marR="9525" marT="9525" marB="0" anchor="b"/>
                </a:tc>
                <a:tc>
                  <a:txBody>
                    <a:bodyPr/>
                    <a:lstStyle/>
                    <a:p>
                      <a:pPr algn="r" fontAlgn="b"/>
                      <a:r>
                        <a:rPr lang="en-AU" sz="1600" b="0" i="0" u="none" strike="noStrike" dirty="0">
                          <a:effectLst/>
                          <a:latin typeface="+mj-lt"/>
                        </a:rPr>
                        <a:t>67984</a:t>
                      </a:r>
                    </a:p>
                  </a:txBody>
                  <a:tcPr marL="9525" marR="9525" marT="9525" marB="0" anchor="b"/>
                </a:tc>
                <a:tc>
                  <a:txBody>
                    <a:bodyPr/>
                    <a:lstStyle/>
                    <a:p>
                      <a:pPr algn="r" fontAlgn="b"/>
                      <a:r>
                        <a:rPr lang="en-AU" sz="1600" b="0" i="0" u="none" strike="noStrike" dirty="0">
                          <a:effectLst/>
                          <a:latin typeface="+mj-lt"/>
                        </a:rPr>
                        <a:t>159529</a:t>
                      </a:r>
                    </a:p>
                  </a:txBody>
                  <a:tcPr marL="9525" marR="9525" marT="9525" marB="0" anchor="b"/>
                </a:tc>
                <a:tc>
                  <a:txBody>
                    <a:bodyPr/>
                    <a:lstStyle/>
                    <a:p>
                      <a:pPr algn="r" fontAlgn="b"/>
                      <a:r>
                        <a:rPr lang="en-AU" sz="1600" b="0" i="0" u="none" strike="noStrike" dirty="0">
                          <a:effectLst/>
                          <a:latin typeface="+mj-lt"/>
                        </a:rPr>
                        <a:t>76027</a:t>
                      </a:r>
                    </a:p>
                  </a:txBody>
                  <a:tcPr marL="9525" marR="9525" marT="9525" marB="0" anchor="b"/>
                </a:tc>
                <a:tc>
                  <a:txBody>
                    <a:bodyPr/>
                    <a:lstStyle/>
                    <a:p>
                      <a:pPr algn="r" fontAlgn="b"/>
                      <a:r>
                        <a:rPr lang="en-AU" sz="1600" b="0" i="0" u="none" strike="noStrike" dirty="0">
                          <a:effectLst/>
                          <a:latin typeface="+mj-lt"/>
                        </a:rPr>
                        <a:t>44893</a:t>
                      </a:r>
                    </a:p>
                  </a:txBody>
                  <a:tcPr marL="9525" marR="9525" marT="9525" marB="0" anchor="b"/>
                </a:tc>
                <a:tc>
                  <a:txBody>
                    <a:bodyPr/>
                    <a:lstStyle/>
                    <a:p>
                      <a:pPr algn="r" fontAlgn="b"/>
                      <a:r>
                        <a:rPr lang="en-AU" sz="1600" b="0" i="0" u="none" strike="noStrike" dirty="0">
                          <a:effectLst/>
                          <a:latin typeface="+mj-lt"/>
                        </a:rPr>
                        <a:t>451710</a:t>
                      </a:r>
                    </a:p>
                  </a:txBody>
                  <a:tcPr marL="9525" marR="9525" marT="9525" marB="0" anchor="b"/>
                </a:tc>
                <a:extLst>
                  <a:ext uri="{0D108BD9-81ED-4DB2-BD59-A6C34878D82A}">
                    <a16:rowId xmlns:a16="http://schemas.microsoft.com/office/drawing/2014/main" val="2405357733"/>
                  </a:ext>
                </a:extLst>
              </a:tr>
              <a:tr h="37084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1900" b="1" i="0" u="none" strike="noStrike" dirty="0" smtClean="0">
                          <a:solidFill>
                            <a:srgbClr val="000000"/>
                          </a:solidFill>
                          <a:effectLst/>
                          <a:latin typeface="Calibri Light" panose="020F0302020204030204" pitchFamily="34" charset="0"/>
                          <a:cs typeface="Calibri Light" panose="020F0302020204030204" pitchFamily="34" charset="0"/>
                        </a:rPr>
                        <a:t>Declared disability</a:t>
                      </a:r>
                      <a:r>
                        <a:rPr lang="en-AU" sz="1900" b="1" i="0" u="none" strike="noStrike" baseline="0" dirty="0" smtClean="0">
                          <a:solidFill>
                            <a:srgbClr val="000000"/>
                          </a:solidFill>
                          <a:effectLst/>
                          <a:latin typeface="Calibri Light" panose="020F0302020204030204" pitchFamily="34" charset="0"/>
                          <a:cs typeface="Calibri Light" panose="020F0302020204030204" pitchFamily="34" charset="0"/>
                        </a:rPr>
                        <a:t> %</a:t>
                      </a:r>
                      <a:endParaRPr lang="en-AU" sz="1900" b="1" i="0" u="none" strike="noStrike" dirty="0" smtClean="0">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r" fontAlgn="b"/>
                      <a:r>
                        <a:rPr lang="en-AU" sz="1600" b="1" i="0" u="none" strike="noStrike">
                          <a:effectLst/>
                          <a:latin typeface="+mj-lt"/>
                        </a:rPr>
                        <a:t>18.11%</a:t>
                      </a:r>
                    </a:p>
                  </a:txBody>
                  <a:tcPr marL="9525" marR="9525" marT="9525" marB="0" anchor="b"/>
                </a:tc>
                <a:tc>
                  <a:txBody>
                    <a:bodyPr/>
                    <a:lstStyle/>
                    <a:p>
                      <a:pPr algn="r" fontAlgn="b"/>
                      <a:r>
                        <a:rPr lang="en-AU" sz="1600" b="1" i="0" u="none" strike="noStrike" dirty="0">
                          <a:effectLst/>
                          <a:latin typeface="+mj-lt"/>
                        </a:rPr>
                        <a:t>15.05%</a:t>
                      </a:r>
                    </a:p>
                  </a:txBody>
                  <a:tcPr marL="9525" marR="9525" marT="9525" marB="0" anchor="b"/>
                </a:tc>
                <a:tc>
                  <a:txBody>
                    <a:bodyPr/>
                    <a:lstStyle/>
                    <a:p>
                      <a:pPr algn="r" fontAlgn="b"/>
                      <a:r>
                        <a:rPr lang="en-AU" sz="1600" b="1" i="0" u="none" strike="noStrike" dirty="0">
                          <a:effectLst/>
                          <a:latin typeface="+mj-lt"/>
                        </a:rPr>
                        <a:t>35.32%</a:t>
                      </a:r>
                    </a:p>
                  </a:txBody>
                  <a:tcPr marL="9525" marR="9525" marT="9525" marB="0" anchor="b"/>
                </a:tc>
                <a:tc>
                  <a:txBody>
                    <a:bodyPr/>
                    <a:lstStyle/>
                    <a:p>
                      <a:pPr algn="r" fontAlgn="b"/>
                      <a:r>
                        <a:rPr lang="en-AU" sz="1600" b="1" i="0" u="none" strike="noStrike" dirty="0">
                          <a:effectLst/>
                          <a:latin typeface="+mj-lt"/>
                        </a:rPr>
                        <a:t>16.83%</a:t>
                      </a:r>
                    </a:p>
                  </a:txBody>
                  <a:tcPr marL="9525" marR="9525" marT="9525" marB="0" anchor="b"/>
                </a:tc>
                <a:tc>
                  <a:txBody>
                    <a:bodyPr/>
                    <a:lstStyle/>
                    <a:p>
                      <a:pPr algn="r" fontAlgn="b"/>
                      <a:r>
                        <a:rPr lang="en-AU" sz="1600" b="1" i="0" u="none" strike="noStrike" dirty="0">
                          <a:effectLst/>
                          <a:latin typeface="+mj-lt"/>
                        </a:rPr>
                        <a:t>9.94%</a:t>
                      </a:r>
                    </a:p>
                  </a:txBody>
                  <a:tcPr marL="9525" marR="9525" marT="9525" marB="0" anchor="b"/>
                </a:tc>
                <a:tc>
                  <a:txBody>
                    <a:bodyPr/>
                    <a:lstStyle/>
                    <a:p>
                      <a:pPr algn="r" fontAlgn="b"/>
                      <a:r>
                        <a:rPr lang="en-AU" sz="1600" b="1" i="0" u="none" strike="noStrike" dirty="0">
                          <a:effectLst/>
                          <a:latin typeface="+mj-lt"/>
                        </a:rPr>
                        <a:t>100.00%</a:t>
                      </a:r>
                    </a:p>
                  </a:txBody>
                  <a:tcPr marL="9525" marR="9525" marT="9525" marB="0" anchor="b"/>
                </a:tc>
                <a:extLst>
                  <a:ext uri="{0D108BD9-81ED-4DB2-BD59-A6C34878D82A}">
                    <a16:rowId xmlns:a16="http://schemas.microsoft.com/office/drawing/2014/main" val="798167380"/>
                  </a:ext>
                </a:extLst>
              </a:tr>
              <a:tr h="370840">
                <a:tc>
                  <a:txBody>
                    <a:bodyPr/>
                    <a:lstStyle/>
                    <a:p>
                      <a:pPr algn="ctr" fontAlgn="b"/>
                      <a:r>
                        <a:rPr lang="en-AU" sz="1900" b="0" i="0" u="none" strike="noStrike" dirty="0" smtClean="0">
                          <a:solidFill>
                            <a:srgbClr val="000000"/>
                          </a:solidFill>
                          <a:effectLst/>
                          <a:latin typeface="Calibri Light" panose="020F0302020204030204" pitchFamily="34" charset="0"/>
                          <a:cs typeface="Calibri Light" panose="020F0302020204030204" pitchFamily="34" charset="0"/>
                        </a:rPr>
                        <a:t>Without</a:t>
                      </a:r>
                      <a:r>
                        <a:rPr lang="en-AU" sz="1900" b="0" i="0" u="none" strike="noStrike" baseline="0" dirty="0" smtClean="0">
                          <a:solidFill>
                            <a:srgbClr val="000000"/>
                          </a:solidFill>
                          <a:effectLst/>
                          <a:latin typeface="Calibri Light" panose="020F0302020204030204" pitchFamily="34" charset="0"/>
                          <a:cs typeface="Calibri Light" panose="020F0302020204030204" pitchFamily="34" charset="0"/>
                        </a:rPr>
                        <a:t> a disability #</a:t>
                      </a:r>
                      <a:endParaRPr lang="en-AU" sz="1900" b="0" i="0" u="none" strike="noStrike" dirty="0">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r" fontAlgn="b"/>
                      <a:r>
                        <a:rPr lang="en-AU" sz="1600" b="0" i="0" u="none" strike="noStrike">
                          <a:effectLst/>
                          <a:latin typeface="+mj-lt"/>
                        </a:rPr>
                        <a:t>1357334</a:t>
                      </a:r>
                    </a:p>
                  </a:txBody>
                  <a:tcPr marL="9525" marR="9525" marT="9525" marB="0" anchor="b"/>
                </a:tc>
                <a:tc>
                  <a:txBody>
                    <a:bodyPr/>
                    <a:lstStyle/>
                    <a:p>
                      <a:pPr algn="r" fontAlgn="b"/>
                      <a:r>
                        <a:rPr lang="en-AU" sz="1600" b="0" i="0" u="none" strike="noStrike">
                          <a:effectLst/>
                          <a:latin typeface="+mj-lt"/>
                        </a:rPr>
                        <a:t>1079979</a:t>
                      </a:r>
                    </a:p>
                  </a:txBody>
                  <a:tcPr marL="9525" marR="9525" marT="9525" marB="0" anchor="b"/>
                </a:tc>
                <a:tc>
                  <a:txBody>
                    <a:bodyPr/>
                    <a:lstStyle/>
                    <a:p>
                      <a:pPr algn="r" fontAlgn="b"/>
                      <a:r>
                        <a:rPr lang="en-AU" sz="1600" b="0" i="0" u="none" strike="noStrike" dirty="0">
                          <a:effectLst/>
                          <a:latin typeface="+mj-lt"/>
                        </a:rPr>
                        <a:t>1655990</a:t>
                      </a:r>
                    </a:p>
                  </a:txBody>
                  <a:tcPr marL="9525" marR="9525" marT="9525" marB="0" anchor="b"/>
                </a:tc>
                <a:tc>
                  <a:txBody>
                    <a:bodyPr/>
                    <a:lstStyle/>
                    <a:p>
                      <a:pPr algn="r" fontAlgn="b"/>
                      <a:r>
                        <a:rPr lang="en-AU" sz="1600" b="0" i="0" u="none" strike="noStrike" dirty="0">
                          <a:effectLst/>
                          <a:latin typeface="+mj-lt"/>
                        </a:rPr>
                        <a:t>603348</a:t>
                      </a:r>
                    </a:p>
                  </a:txBody>
                  <a:tcPr marL="9525" marR="9525" marT="9525" marB="0" anchor="b"/>
                </a:tc>
                <a:tc>
                  <a:txBody>
                    <a:bodyPr/>
                    <a:lstStyle/>
                    <a:p>
                      <a:pPr algn="r" fontAlgn="b"/>
                      <a:r>
                        <a:rPr lang="en-AU" sz="1600" b="0" i="0" u="none" strike="noStrike" dirty="0">
                          <a:effectLst/>
                          <a:latin typeface="+mj-lt"/>
                        </a:rPr>
                        <a:t>224848</a:t>
                      </a:r>
                    </a:p>
                  </a:txBody>
                  <a:tcPr marL="9525" marR="9525" marT="9525" marB="0" anchor="b"/>
                </a:tc>
                <a:tc>
                  <a:txBody>
                    <a:bodyPr/>
                    <a:lstStyle/>
                    <a:p>
                      <a:pPr algn="r" fontAlgn="b"/>
                      <a:r>
                        <a:rPr lang="en-AU" sz="1600" b="0" i="0" u="none" strike="noStrike">
                          <a:effectLst/>
                          <a:latin typeface="+mj-lt"/>
                        </a:rPr>
                        <a:t>5256172</a:t>
                      </a:r>
                    </a:p>
                  </a:txBody>
                  <a:tcPr marL="9525" marR="9525" marT="9525" marB="0" anchor="b"/>
                </a:tc>
                <a:extLst>
                  <a:ext uri="{0D108BD9-81ED-4DB2-BD59-A6C34878D82A}">
                    <a16:rowId xmlns:a16="http://schemas.microsoft.com/office/drawing/2014/main" val="2779471648"/>
                  </a:ext>
                </a:extLst>
              </a:tr>
              <a:tr h="370840">
                <a:tc>
                  <a:txBody>
                    <a:bodyPr/>
                    <a:lstStyle/>
                    <a:p>
                      <a:pPr algn="ctr" fontAlgn="b"/>
                      <a:r>
                        <a:rPr lang="en-AU" sz="1900" b="1" i="0" u="none" strike="noStrike" dirty="0" smtClean="0">
                          <a:solidFill>
                            <a:srgbClr val="000000"/>
                          </a:solidFill>
                          <a:effectLst/>
                          <a:latin typeface="Calibri Light" panose="020F0302020204030204" pitchFamily="34" charset="0"/>
                          <a:cs typeface="Calibri Light" panose="020F0302020204030204" pitchFamily="34" charset="0"/>
                        </a:rPr>
                        <a:t>Without a disability</a:t>
                      </a:r>
                      <a:r>
                        <a:rPr lang="en-AU" sz="1900" b="1" i="0" u="none" strike="noStrike" baseline="0" dirty="0" smtClean="0">
                          <a:solidFill>
                            <a:srgbClr val="000000"/>
                          </a:solidFill>
                          <a:effectLst/>
                          <a:latin typeface="Calibri Light" panose="020F0302020204030204" pitchFamily="34" charset="0"/>
                          <a:cs typeface="Calibri Light" panose="020F0302020204030204" pitchFamily="34" charset="0"/>
                        </a:rPr>
                        <a:t> %</a:t>
                      </a:r>
                      <a:endParaRPr lang="en-AU" sz="1900" b="1" i="0" u="none" strike="noStrike" dirty="0">
                        <a:solidFill>
                          <a:srgbClr val="000000"/>
                        </a:solidFill>
                        <a:effectLst/>
                        <a:latin typeface="Calibri Light" panose="020F0302020204030204" pitchFamily="34" charset="0"/>
                        <a:cs typeface="Calibri Light" panose="020F0302020204030204" pitchFamily="34" charset="0"/>
                      </a:endParaRPr>
                    </a:p>
                  </a:txBody>
                  <a:tcPr marL="9525" marR="9525" marT="9525" marB="0" anchor="ctr"/>
                </a:tc>
                <a:tc>
                  <a:txBody>
                    <a:bodyPr/>
                    <a:lstStyle/>
                    <a:p>
                      <a:pPr algn="r" fontAlgn="b"/>
                      <a:r>
                        <a:rPr lang="en-AU" sz="1600" b="1" i="0" u="none" strike="noStrike" dirty="0">
                          <a:effectLst/>
                          <a:latin typeface="+mj-lt"/>
                        </a:rPr>
                        <a:t>25.82%</a:t>
                      </a:r>
                    </a:p>
                  </a:txBody>
                  <a:tcPr marL="9525" marR="9525" marT="9525" marB="0" anchor="b"/>
                </a:tc>
                <a:tc>
                  <a:txBody>
                    <a:bodyPr/>
                    <a:lstStyle/>
                    <a:p>
                      <a:pPr algn="r" fontAlgn="b"/>
                      <a:r>
                        <a:rPr lang="en-AU" sz="1600" b="1" i="0" u="none" strike="noStrike" dirty="0">
                          <a:effectLst/>
                          <a:latin typeface="+mj-lt"/>
                        </a:rPr>
                        <a:t>20.55%</a:t>
                      </a:r>
                    </a:p>
                  </a:txBody>
                  <a:tcPr marL="9525" marR="9525" marT="9525" marB="0" anchor="b"/>
                </a:tc>
                <a:tc>
                  <a:txBody>
                    <a:bodyPr/>
                    <a:lstStyle/>
                    <a:p>
                      <a:pPr algn="r" fontAlgn="b"/>
                      <a:r>
                        <a:rPr lang="en-AU" sz="1600" b="1" i="0" u="none" strike="noStrike" dirty="0">
                          <a:effectLst/>
                          <a:latin typeface="+mj-lt"/>
                        </a:rPr>
                        <a:t>31.51%</a:t>
                      </a:r>
                    </a:p>
                  </a:txBody>
                  <a:tcPr marL="9525" marR="9525" marT="9525" marB="0" anchor="b"/>
                </a:tc>
                <a:tc>
                  <a:txBody>
                    <a:bodyPr/>
                    <a:lstStyle/>
                    <a:p>
                      <a:pPr algn="r" fontAlgn="b"/>
                      <a:r>
                        <a:rPr lang="en-AU" sz="1600" b="1" i="0" u="none" strike="noStrike" dirty="0">
                          <a:effectLst/>
                          <a:latin typeface="+mj-lt"/>
                        </a:rPr>
                        <a:t>11.48%</a:t>
                      </a:r>
                    </a:p>
                  </a:txBody>
                  <a:tcPr marL="9525" marR="9525" marT="9525" marB="0" anchor="b"/>
                </a:tc>
                <a:tc>
                  <a:txBody>
                    <a:bodyPr/>
                    <a:lstStyle/>
                    <a:p>
                      <a:pPr algn="r" fontAlgn="b"/>
                      <a:r>
                        <a:rPr lang="en-AU" sz="1600" b="1" i="0" u="none" strike="noStrike" dirty="0" smtClean="0">
                          <a:effectLst/>
                          <a:latin typeface="+mj-lt"/>
                        </a:rPr>
                        <a:t>4.28%</a:t>
                      </a:r>
                      <a:endParaRPr lang="en-AU" sz="1600" b="1" i="0" u="none" strike="noStrike" dirty="0">
                        <a:effectLst/>
                        <a:latin typeface="+mj-lt"/>
                      </a:endParaRPr>
                    </a:p>
                  </a:txBody>
                  <a:tcPr marL="9525" marR="9525" marT="9525" marB="0" anchor="b"/>
                </a:tc>
                <a:tc>
                  <a:txBody>
                    <a:bodyPr/>
                    <a:lstStyle/>
                    <a:p>
                      <a:pPr algn="r" fontAlgn="b"/>
                      <a:r>
                        <a:rPr lang="en-AU" sz="1600" b="1" i="0" u="none" strike="noStrike" dirty="0" smtClean="0">
                          <a:effectLst/>
                          <a:latin typeface="+mj-lt"/>
                        </a:rPr>
                        <a:t>100.00%</a:t>
                      </a:r>
                      <a:endParaRPr lang="en-AU" sz="1600" b="1" i="0" u="none" strike="noStrike" dirty="0">
                        <a:effectLst/>
                        <a:latin typeface="+mj-lt"/>
                      </a:endParaRPr>
                    </a:p>
                  </a:txBody>
                  <a:tcPr marL="9525" marR="9525" marT="9525" marB="0" anchor="b"/>
                </a:tc>
                <a:extLst>
                  <a:ext uri="{0D108BD9-81ED-4DB2-BD59-A6C34878D82A}">
                    <a16:rowId xmlns:a16="http://schemas.microsoft.com/office/drawing/2014/main" val="2575652431"/>
                  </a:ext>
                </a:extLst>
              </a:tr>
            </a:tbl>
          </a:graphicData>
        </a:graphic>
      </p:graphicFrame>
      <p:sp>
        <p:nvSpPr>
          <p:cNvPr id="6" name="Freeform 5"/>
          <p:cNvSpPr/>
          <p:nvPr/>
        </p:nvSpPr>
        <p:spPr>
          <a:xfrm>
            <a:off x="8758989" y="2912654"/>
            <a:ext cx="1094873" cy="1804736"/>
          </a:xfrm>
          <a:custGeom>
            <a:avLst/>
            <a:gdLst>
              <a:gd name="connsiteX0" fmla="*/ 216568 w 980410"/>
              <a:gd name="connsiteY0" fmla="*/ 120316 h 1347537"/>
              <a:gd name="connsiteX1" fmla="*/ 156410 w 980410"/>
              <a:gd name="connsiteY1" fmla="*/ 168442 h 1347537"/>
              <a:gd name="connsiteX2" fmla="*/ 132347 w 980410"/>
              <a:gd name="connsiteY2" fmla="*/ 240632 h 1347537"/>
              <a:gd name="connsiteX3" fmla="*/ 108284 w 980410"/>
              <a:gd name="connsiteY3" fmla="*/ 276727 h 1347537"/>
              <a:gd name="connsiteX4" fmla="*/ 84221 w 980410"/>
              <a:gd name="connsiteY4" fmla="*/ 385011 h 1347537"/>
              <a:gd name="connsiteX5" fmla="*/ 60158 w 980410"/>
              <a:gd name="connsiteY5" fmla="*/ 421106 h 1347537"/>
              <a:gd name="connsiteX6" fmla="*/ 48126 w 980410"/>
              <a:gd name="connsiteY6" fmla="*/ 517358 h 1347537"/>
              <a:gd name="connsiteX7" fmla="*/ 24063 w 980410"/>
              <a:gd name="connsiteY7" fmla="*/ 577516 h 1347537"/>
              <a:gd name="connsiteX8" fmla="*/ 12031 w 980410"/>
              <a:gd name="connsiteY8" fmla="*/ 685800 h 1347537"/>
              <a:gd name="connsiteX9" fmla="*/ 0 w 980410"/>
              <a:gd name="connsiteY9" fmla="*/ 757990 h 1347537"/>
              <a:gd name="connsiteX10" fmla="*/ 12031 w 980410"/>
              <a:gd name="connsiteY10" fmla="*/ 1082842 h 1347537"/>
              <a:gd name="connsiteX11" fmla="*/ 60158 w 980410"/>
              <a:gd name="connsiteY11" fmla="*/ 1167063 h 1347537"/>
              <a:gd name="connsiteX12" fmla="*/ 156410 w 980410"/>
              <a:gd name="connsiteY12" fmla="*/ 1215190 h 1347537"/>
              <a:gd name="connsiteX13" fmla="*/ 240631 w 980410"/>
              <a:gd name="connsiteY13" fmla="*/ 1275348 h 1347537"/>
              <a:gd name="connsiteX14" fmla="*/ 288758 w 980410"/>
              <a:gd name="connsiteY14" fmla="*/ 1299411 h 1347537"/>
              <a:gd name="connsiteX15" fmla="*/ 360947 w 980410"/>
              <a:gd name="connsiteY15" fmla="*/ 1311442 h 1347537"/>
              <a:gd name="connsiteX16" fmla="*/ 409073 w 980410"/>
              <a:gd name="connsiteY16" fmla="*/ 1323474 h 1347537"/>
              <a:gd name="connsiteX17" fmla="*/ 529389 w 980410"/>
              <a:gd name="connsiteY17" fmla="*/ 1347537 h 1347537"/>
              <a:gd name="connsiteX18" fmla="*/ 589547 w 980410"/>
              <a:gd name="connsiteY18" fmla="*/ 1335506 h 1347537"/>
              <a:gd name="connsiteX19" fmla="*/ 613610 w 980410"/>
              <a:gd name="connsiteY19" fmla="*/ 1299411 h 1347537"/>
              <a:gd name="connsiteX20" fmla="*/ 649705 w 980410"/>
              <a:gd name="connsiteY20" fmla="*/ 1251285 h 1347537"/>
              <a:gd name="connsiteX21" fmla="*/ 673768 w 980410"/>
              <a:gd name="connsiteY21" fmla="*/ 1227221 h 1347537"/>
              <a:gd name="connsiteX22" fmla="*/ 697831 w 980410"/>
              <a:gd name="connsiteY22" fmla="*/ 1179095 h 1347537"/>
              <a:gd name="connsiteX23" fmla="*/ 770021 w 980410"/>
              <a:gd name="connsiteY23" fmla="*/ 1082842 h 1347537"/>
              <a:gd name="connsiteX24" fmla="*/ 830179 w 980410"/>
              <a:gd name="connsiteY24" fmla="*/ 1022685 h 1347537"/>
              <a:gd name="connsiteX25" fmla="*/ 902368 w 980410"/>
              <a:gd name="connsiteY25" fmla="*/ 902369 h 1347537"/>
              <a:gd name="connsiteX26" fmla="*/ 926431 w 980410"/>
              <a:gd name="connsiteY26" fmla="*/ 866274 h 1347537"/>
              <a:gd name="connsiteX27" fmla="*/ 962526 w 980410"/>
              <a:gd name="connsiteY27" fmla="*/ 794085 h 1347537"/>
              <a:gd name="connsiteX28" fmla="*/ 962526 w 980410"/>
              <a:gd name="connsiteY28" fmla="*/ 348916 h 1347537"/>
              <a:gd name="connsiteX29" fmla="*/ 950495 w 980410"/>
              <a:gd name="connsiteY29" fmla="*/ 300790 h 1347537"/>
              <a:gd name="connsiteX30" fmla="*/ 914400 w 980410"/>
              <a:gd name="connsiteY30" fmla="*/ 156411 h 1347537"/>
              <a:gd name="connsiteX31" fmla="*/ 878305 w 980410"/>
              <a:gd name="connsiteY31" fmla="*/ 132348 h 1347537"/>
              <a:gd name="connsiteX32" fmla="*/ 830179 w 980410"/>
              <a:gd name="connsiteY32" fmla="*/ 96253 h 1347537"/>
              <a:gd name="connsiteX33" fmla="*/ 794084 w 980410"/>
              <a:gd name="connsiteY33" fmla="*/ 84221 h 1347537"/>
              <a:gd name="connsiteX34" fmla="*/ 757989 w 980410"/>
              <a:gd name="connsiteY34" fmla="*/ 60158 h 1347537"/>
              <a:gd name="connsiteX35" fmla="*/ 673768 w 980410"/>
              <a:gd name="connsiteY35" fmla="*/ 36095 h 1347537"/>
              <a:gd name="connsiteX36" fmla="*/ 577516 w 980410"/>
              <a:gd name="connsiteY36" fmla="*/ 0 h 1347537"/>
              <a:gd name="connsiteX37" fmla="*/ 409073 w 980410"/>
              <a:gd name="connsiteY37" fmla="*/ 12032 h 1347537"/>
              <a:gd name="connsiteX38" fmla="*/ 336884 w 980410"/>
              <a:gd name="connsiteY38" fmla="*/ 36095 h 1347537"/>
              <a:gd name="connsiteX39" fmla="*/ 276726 w 980410"/>
              <a:gd name="connsiteY39" fmla="*/ 96253 h 1347537"/>
              <a:gd name="connsiteX40" fmla="*/ 216568 w 980410"/>
              <a:gd name="connsiteY40" fmla="*/ 120316 h 134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80410" h="1347537">
                <a:moveTo>
                  <a:pt x="216568" y="120316"/>
                </a:moveTo>
                <a:cubicBezTo>
                  <a:pt x="196515" y="132347"/>
                  <a:pt x="171136" y="147404"/>
                  <a:pt x="156410" y="168442"/>
                </a:cubicBezTo>
                <a:cubicBezTo>
                  <a:pt x="141864" y="189222"/>
                  <a:pt x="146417" y="219527"/>
                  <a:pt x="132347" y="240632"/>
                </a:cubicBezTo>
                <a:lnTo>
                  <a:pt x="108284" y="276727"/>
                </a:lnTo>
                <a:cubicBezTo>
                  <a:pt x="106144" y="287428"/>
                  <a:pt x="90591" y="370148"/>
                  <a:pt x="84221" y="385011"/>
                </a:cubicBezTo>
                <a:cubicBezTo>
                  <a:pt x="78525" y="398302"/>
                  <a:pt x="68179" y="409074"/>
                  <a:pt x="60158" y="421106"/>
                </a:cubicBezTo>
                <a:cubicBezTo>
                  <a:pt x="56147" y="453190"/>
                  <a:pt x="55397" y="485852"/>
                  <a:pt x="48126" y="517358"/>
                </a:cubicBezTo>
                <a:cubicBezTo>
                  <a:pt x="43270" y="538402"/>
                  <a:pt x="28588" y="556398"/>
                  <a:pt x="24063" y="577516"/>
                </a:cubicBezTo>
                <a:cubicBezTo>
                  <a:pt x="16454" y="613027"/>
                  <a:pt x="16831" y="649802"/>
                  <a:pt x="12031" y="685800"/>
                </a:cubicBezTo>
                <a:cubicBezTo>
                  <a:pt x="8807" y="709981"/>
                  <a:pt x="4010" y="733927"/>
                  <a:pt x="0" y="757990"/>
                </a:cubicBezTo>
                <a:cubicBezTo>
                  <a:pt x="4010" y="866274"/>
                  <a:pt x="1593" y="974988"/>
                  <a:pt x="12031" y="1082842"/>
                </a:cubicBezTo>
                <a:cubicBezTo>
                  <a:pt x="12648" y="1089213"/>
                  <a:pt x="50263" y="1160136"/>
                  <a:pt x="60158" y="1167063"/>
                </a:cubicBezTo>
                <a:cubicBezTo>
                  <a:pt x="89545" y="1187634"/>
                  <a:pt x="127713" y="1193667"/>
                  <a:pt x="156410" y="1215190"/>
                </a:cubicBezTo>
                <a:cubicBezTo>
                  <a:pt x="177063" y="1230680"/>
                  <a:pt x="216005" y="1261276"/>
                  <a:pt x="240631" y="1275348"/>
                </a:cubicBezTo>
                <a:cubicBezTo>
                  <a:pt x="256204" y="1284247"/>
                  <a:pt x="271579" y="1294257"/>
                  <a:pt x="288758" y="1299411"/>
                </a:cubicBezTo>
                <a:cubicBezTo>
                  <a:pt x="312124" y="1306421"/>
                  <a:pt x="337026" y="1306658"/>
                  <a:pt x="360947" y="1311442"/>
                </a:cubicBezTo>
                <a:cubicBezTo>
                  <a:pt x="377162" y="1314685"/>
                  <a:pt x="392904" y="1320009"/>
                  <a:pt x="409073" y="1323474"/>
                </a:cubicBezTo>
                <a:cubicBezTo>
                  <a:pt x="449065" y="1332044"/>
                  <a:pt x="529389" y="1347537"/>
                  <a:pt x="529389" y="1347537"/>
                </a:cubicBezTo>
                <a:cubicBezTo>
                  <a:pt x="549442" y="1343527"/>
                  <a:pt x="571792" y="1345652"/>
                  <a:pt x="589547" y="1335506"/>
                </a:cubicBezTo>
                <a:cubicBezTo>
                  <a:pt x="602102" y="1328332"/>
                  <a:pt x="605205" y="1311178"/>
                  <a:pt x="613610" y="1299411"/>
                </a:cubicBezTo>
                <a:cubicBezTo>
                  <a:pt x="625265" y="1283094"/>
                  <a:pt x="636868" y="1266690"/>
                  <a:pt x="649705" y="1251285"/>
                </a:cubicBezTo>
                <a:cubicBezTo>
                  <a:pt x="656967" y="1242571"/>
                  <a:pt x="667476" y="1236660"/>
                  <a:pt x="673768" y="1227221"/>
                </a:cubicBezTo>
                <a:cubicBezTo>
                  <a:pt x="683717" y="1212298"/>
                  <a:pt x="688603" y="1194475"/>
                  <a:pt x="697831" y="1179095"/>
                </a:cubicBezTo>
                <a:cubicBezTo>
                  <a:pt x="798567" y="1011205"/>
                  <a:pt x="707342" y="1161192"/>
                  <a:pt x="770021" y="1082842"/>
                </a:cubicBezTo>
                <a:cubicBezTo>
                  <a:pt x="815853" y="1025551"/>
                  <a:pt x="768304" y="1063934"/>
                  <a:pt x="830179" y="1022685"/>
                </a:cubicBezTo>
                <a:cubicBezTo>
                  <a:pt x="947910" y="846087"/>
                  <a:pt x="828375" y="1031858"/>
                  <a:pt x="902368" y="902369"/>
                </a:cubicBezTo>
                <a:cubicBezTo>
                  <a:pt x="909542" y="889814"/>
                  <a:pt x="919964" y="879208"/>
                  <a:pt x="926431" y="866274"/>
                </a:cubicBezTo>
                <a:cubicBezTo>
                  <a:pt x="976241" y="766654"/>
                  <a:pt x="893569" y="897519"/>
                  <a:pt x="962526" y="794085"/>
                </a:cubicBezTo>
                <a:cubicBezTo>
                  <a:pt x="989927" y="602280"/>
                  <a:pt x="982531" y="689008"/>
                  <a:pt x="962526" y="348916"/>
                </a:cubicBezTo>
                <a:cubicBezTo>
                  <a:pt x="961555" y="332409"/>
                  <a:pt x="953738" y="317005"/>
                  <a:pt x="950495" y="300790"/>
                </a:cubicBezTo>
                <a:cubicBezTo>
                  <a:pt x="947012" y="283374"/>
                  <a:pt x="932953" y="168780"/>
                  <a:pt x="914400" y="156411"/>
                </a:cubicBezTo>
                <a:cubicBezTo>
                  <a:pt x="902368" y="148390"/>
                  <a:pt x="890072" y="140753"/>
                  <a:pt x="878305" y="132348"/>
                </a:cubicBezTo>
                <a:cubicBezTo>
                  <a:pt x="861988" y="120693"/>
                  <a:pt x="847589" y="106202"/>
                  <a:pt x="830179" y="96253"/>
                </a:cubicBezTo>
                <a:cubicBezTo>
                  <a:pt x="819168" y="89961"/>
                  <a:pt x="805428" y="89893"/>
                  <a:pt x="794084" y="84221"/>
                </a:cubicBezTo>
                <a:cubicBezTo>
                  <a:pt x="781150" y="77754"/>
                  <a:pt x="770923" y="66625"/>
                  <a:pt x="757989" y="60158"/>
                </a:cubicBezTo>
                <a:cubicBezTo>
                  <a:pt x="728907" y="45617"/>
                  <a:pt x="704600" y="47657"/>
                  <a:pt x="673768" y="36095"/>
                </a:cubicBezTo>
                <a:cubicBezTo>
                  <a:pt x="547932" y="-11094"/>
                  <a:pt x="701051" y="30885"/>
                  <a:pt x="577516" y="0"/>
                </a:cubicBezTo>
                <a:cubicBezTo>
                  <a:pt x="521368" y="4011"/>
                  <a:pt x="464741" y="3682"/>
                  <a:pt x="409073" y="12032"/>
                </a:cubicBezTo>
                <a:cubicBezTo>
                  <a:pt x="383989" y="15795"/>
                  <a:pt x="336884" y="36095"/>
                  <a:pt x="336884" y="36095"/>
                </a:cubicBezTo>
                <a:cubicBezTo>
                  <a:pt x="292768" y="102269"/>
                  <a:pt x="336884" y="46121"/>
                  <a:pt x="276726" y="96253"/>
                </a:cubicBezTo>
                <a:cubicBezTo>
                  <a:pt x="213072" y="149297"/>
                  <a:pt x="236621" y="108285"/>
                  <a:pt x="216568" y="120316"/>
                </a:cubicBezTo>
                <a:close/>
              </a:path>
            </a:pathLst>
          </a:custGeom>
          <a:noFill/>
          <a:ln w="508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9" name="Freeform 8"/>
          <p:cNvSpPr/>
          <p:nvPr/>
        </p:nvSpPr>
        <p:spPr>
          <a:xfrm>
            <a:off x="3521242" y="2842893"/>
            <a:ext cx="1094873" cy="1804736"/>
          </a:xfrm>
          <a:custGeom>
            <a:avLst/>
            <a:gdLst>
              <a:gd name="connsiteX0" fmla="*/ 216568 w 980410"/>
              <a:gd name="connsiteY0" fmla="*/ 120316 h 1347537"/>
              <a:gd name="connsiteX1" fmla="*/ 156410 w 980410"/>
              <a:gd name="connsiteY1" fmla="*/ 168442 h 1347537"/>
              <a:gd name="connsiteX2" fmla="*/ 132347 w 980410"/>
              <a:gd name="connsiteY2" fmla="*/ 240632 h 1347537"/>
              <a:gd name="connsiteX3" fmla="*/ 108284 w 980410"/>
              <a:gd name="connsiteY3" fmla="*/ 276727 h 1347537"/>
              <a:gd name="connsiteX4" fmla="*/ 84221 w 980410"/>
              <a:gd name="connsiteY4" fmla="*/ 385011 h 1347537"/>
              <a:gd name="connsiteX5" fmla="*/ 60158 w 980410"/>
              <a:gd name="connsiteY5" fmla="*/ 421106 h 1347537"/>
              <a:gd name="connsiteX6" fmla="*/ 48126 w 980410"/>
              <a:gd name="connsiteY6" fmla="*/ 517358 h 1347537"/>
              <a:gd name="connsiteX7" fmla="*/ 24063 w 980410"/>
              <a:gd name="connsiteY7" fmla="*/ 577516 h 1347537"/>
              <a:gd name="connsiteX8" fmla="*/ 12031 w 980410"/>
              <a:gd name="connsiteY8" fmla="*/ 685800 h 1347537"/>
              <a:gd name="connsiteX9" fmla="*/ 0 w 980410"/>
              <a:gd name="connsiteY9" fmla="*/ 757990 h 1347537"/>
              <a:gd name="connsiteX10" fmla="*/ 12031 w 980410"/>
              <a:gd name="connsiteY10" fmla="*/ 1082842 h 1347537"/>
              <a:gd name="connsiteX11" fmla="*/ 60158 w 980410"/>
              <a:gd name="connsiteY11" fmla="*/ 1167063 h 1347537"/>
              <a:gd name="connsiteX12" fmla="*/ 156410 w 980410"/>
              <a:gd name="connsiteY12" fmla="*/ 1215190 h 1347537"/>
              <a:gd name="connsiteX13" fmla="*/ 240631 w 980410"/>
              <a:gd name="connsiteY13" fmla="*/ 1275348 h 1347537"/>
              <a:gd name="connsiteX14" fmla="*/ 288758 w 980410"/>
              <a:gd name="connsiteY14" fmla="*/ 1299411 h 1347537"/>
              <a:gd name="connsiteX15" fmla="*/ 360947 w 980410"/>
              <a:gd name="connsiteY15" fmla="*/ 1311442 h 1347537"/>
              <a:gd name="connsiteX16" fmla="*/ 409073 w 980410"/>
              <a:gd name="connsiteY16" fmla="*/ 1323474 h 1347537"/>
              <a:gd name="connsiteX17" fmla="*/ 529389 w 980410"/>
              <a:gd name="connsiteY17" fmla="*/ 1347537 h 1347537"/>
              <a:gd name="connsiteX18" fmla="*/ 589547 w 980410"/>
              <a:gd name="connsiteY18" fmla="*/ 1335506 h 1347537"/>
              <a:gd name="connsiteX19" fmla="*/ 613610 w 980410"/>
              <a:gd name="connsiteY19" fmla="*/ 1299411 h 1347537"/>
              <a:gd name="connsiteX20" fmla="*/ 649705 w 980410"/>
              <a:gd name="connsiteY20" fmla="*/ 1251285 h 1347537"/>
              <a:gd name="connsiteX21" fmla="*/ 673768 w 980410"/>
              <a:gd name="connsiteY21" fmla="*/ 1227221 h 1347537"/>
              <a:gd name="connsiteX22" fmla="*/ 697831 w 980410"/>
              <a:gd name="connsiteY22" fmla="*/ 1179095 h 1347537"/>
              <a:gd name="connsiteX23" fmla="*/ 770021 w 980410"/>
              <a:gd name="connsiteY23" fmla="*/ 1082842 h 1347537"/>
              <a:gd name="connsiteX24" fmla="*/ 830179 w 980410"/>
              <a:gd name="connsiteY24" fmla="*/ 1022685 h 1347537"/>
              <a:gd name="connsiteX25" fmla="*/ 902368 w 980410"/>
              <a:gd name="connsiteY25" fmla="*/ 902369 h 1347537"/>
              <a:gd name="connsiteX26" fmla="*/ 926431 w 980410"/>
              <a:gd name="connsiteY26" fmla="*/ 866274 h 1347537"/>
              <a:gd name="connsiteX27" fmla="*/ 962526 w 980410"/>
              <a:gd name="connsiteY27" fmla="*/ 794085 h 1347537"/>
              <a:gd name="connsiteX28" fmla="*/ 962526 w 980410"/>
              <a:gd name="connsiteY28" fmla="*/ 348916 h 1347537"/>
              <a:gd name="connsiteX29" fmla="*/ 950495 w 980410"/>
              <a:gd name="connsiteY29" fmla="*/ 300790 h 1347537"/>
              <a:gd name="connsiteX30" fmla="*/ 914400 w 980410"/>
              <a:gd name="connsiteY30" fmla="*/ 156411 h 1347537"/>
              <a:gd name="connsiteX31" fmla="*/ 878305 w 980410"/>
              <a:gd name="connsiteY31" fmla="*/ 132348 h 1347537"/>
              <a:gd name="connsiteX32" fmla="*/ 830179 w 980410"/>
              <a:gd name="connsiteY32" fmla="*/ 96253 h 1347537"/>
              <a:gd name="connsiteX33" fmla="*/ 794084 w 980410"/>
              <a:gd name="connsiteY33" fmla="*/ 84221 h 1347537"/>
              <a:gd name="connsiteX34" fmla="*/ 757989 w 980410"/>
              <a:gd name="connsiteY34" fmla="*/ 60158 h 1347537"/>
              <a:gd name="connsiteX35" fmla="*/ 673768 w 980410"/>
              <a:gd name="connsiteY35" fmla="*/ 36095 h 1347537"/>
              <a:gd name="connsiteX36" fmla="*/ 577516 w 980410"/>
              <a:gd name="connsiteY36" fmla="*/ 0 h 1347537"/>
              <a:gd name="connsiteX37" fmla="*/ 409073 w 980410"/>
              <a:gd name="connsiteY37" fmla="*/ 12032 h 1347537"/>
              <a:gd name="connsiteX38" fmla="*/ 336884 w 980410"/>
              <a:gd name="connsiteY38" fmla="*/ 36095 h 1347537"/>
              <a:gd name="connsiteX39" fmla="*/ 276726 w 980410"/>
              <a:gd name="connsiteY39" fmla="*/ 96253 h 1347537"/>
              <a:gd name="connsiteX40" fmla="*/ 216568 w 980410"/>
              <a:gd name="connsiteY40" fmla="*/ 120316 h 134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80410" h="1347537">
                <a:moveTo>
                  <a:pt x="216568" y="120316"/>
                </a:moveTo>
                <a:cubicBezTo>
                  <a:pt x="196515" y="132347"/>
                  <a:pt x="171136" y="147404"/>
                  <a:pt x="156410" y="168442"/>
                </a:cubicBezTo>
                <a:cubicBezTo>
                  <a:pt x="141864" y="189222"/>
                  <a:pt x="146417" y="219527"/>
                  <a:pt x="132347" y="240632"/>
                </a:cubicBezTo>
                <a:lnTo>
                  <a:pt x="108284" y="276727"/>
                </a:lnTo>
                <a:cubicBezTo>
                  <a:pt x="106144" y="287428"/>
                  <a:pt x="90591" y="370148"/>
                  <a:pt x="84221" y="385011"/>
                </a:cubicBezTo>
                <a:cubicBezTo>
                  <a:pt x="78525" y="398302"/>
                  <a:pt x="68179" y="409074"/>
                  <a:pt x="60158" y="421106"/>
                </a:cubicBezTo>
                <a:cubicBezTo>
                  <a:pt x="56147" y="453190"/>
                  <a:pt x="55397" y="485852"/>
                  <a:pt x="48126" y="517358"/>
                </a:cubicBezTo>
                <a:cubicBezTo>
                  <a:pt x="43270" y="538402"/>
                  <a:pt x="28588" y="556398"/>
                  <a:pt x="24063" y="577516"/>
                </a:cubicBezTo>
                <a:cubicBezTo>
                  <a:pt x="16454" y="613027"/>
                  <a:pt x="16831" y="649802"/>
                  <a:pt x="12031" y="685800"/>
                </a:cubicBezTo>
                <a:cubicBezTo>
                  <a:pt x="8807" y="709981"/>
                  <a:pt x="4010" y="733927"/>
                  <a:pt x="0" y="757990"/>
                </a:cubicBezTo>
                <a:cubicBezTo>
                  <a:pt x="4010" y="866274"/>
                  <a:pt x="1593" y="974988"/>
                  <a:pt x="12031" y="1082842"/>
                </a:cubicBezTo>
                <a:cubicBezTo>
                  <a:pt x="12648" y="1089213"/>
                  <a:pt x="50263" y="1160136"/>
                  <a:pt x="60158" y="1167063"/>
                </a:cubicBezTo>
                <a:cubicBezTo>
                  <a:pt x="89545" y="1187634"/>
                  <a:pt x="127713" y="1193667"/>
                  <a:pt x="156410" y="1215190"/>
                </a:cubicBezTo>
                <a:cubicBezTo>
                  <a:pt x="177063" y="1230680"/>
                  <a:pt x="216005" y="1261276"/>
                  <a:pt x="240631" y="1275348"/>
                </a:cubicBezTo>
                <a:cubicBezTo>
                  <a:pt x="256204" y="1284247"/>
                  <a:pt x="271579" y="1294257"/>
                  <a:pt x="288758" y="1299411"/>
                </a:cubicBezTo>
                <a:cubicBezTo>
                  <a:pt x="312124" y="1306421"/>
                  <a:pt x="337026" y="1306658"/>
                  <a:pt x="360947" y="1311442"/>
                </a:cubicBezTo>
                <a:cubicBezTo>
                  <a:pt x="377162" y="1314685"/>
                  <a:pt x="392904" y="1320009"/>
                  <a:pt x="409073" y="1323474"/>
                </a:cubicBezTo>
                <a:cubicBezTo>
                  <a:pt x="449065" y="1332044"/>
                  <a:pt x="529389" y="1347537"/>
                  <a:pt x="529389" y="1347537"/>
                </a:cubicBezTo>
                <a:cubicBezTo>
                  <a:pt x="549442" y="1343527"/>
                  <a:pt x="571792" y="1345652"/>
                  <a:pt x="589547" y="1335506"/>
                </a:cubicBezTo>
                <a:cubicBezTo>
                  <a:pt x="602102" y="1328332"/>
                  <a:pt x="605205" y="1311178"/>
                  <a:pt x="613610" y="1299411"/>
                </a:cubicBezTo>
                <a:cubicBezTo>
                  <a:pt x="625265" y="1283094"/>
                  <a:pt x="636868" y="1266690"/>
                  <a:pt x="649705" y="1251285"/>
                </a:cubicBezTo>
                <a:cubicBezTo>
                  <a:pt x="656967" y="1242571"/>
                  <a:pt x="667476" y="1236660"/>
                  <a:pt x="673768" y="1227221"/>
                </a:cubicBezTo>
                <a:cubicBezTo>
                  <a:pt x="683717" y="1212298"/>
                  <a:pt x="688603" y="1194475"/>
                  <a:pt x="697831" y="1179095"/>
                </a:cubicBezTo>
                <a:cubicBezTo>
                  <a:pt x="798567" y="1011205"/>
                  <a:pt x="707342" y="1161192"/>
                  <a:pt x="770021" y="1082842"/>
                </a:cubicBezTo>
                <a:cubicBezTo>
                  <a:pt x="815853" y="1025551"/>
                  <a:pt x="768304" y="1063934"/>
                  <a:pt x="830179" y="1022685"/>
                </a:cubicBezTo>
                <a:cubicBezTo>
                  <a:pt x="947910" y="846087"/>
                  <a:pt x="828375" y="1031858"/>
                  <a:pt x="902368" y="902369"/>
                </a:cubicBezTo>
                <a:cubicBezTo>
                  <a:pt x="909542" y="889814"/>
                  <a:pt x="919964" y="879208"/>
                  <a:pt x="926431" y="866274"/>
                </a:cubicBezTo>
                <a:cubicBezTo>
                  <a:pt x="976241" y="766654"/>
                  <a:pt x="893569" y="897519"/>
                  <a:pt x="962526" y="794085"/>
                </a:cubicBezTo>
                <a:cubicBezTo>
                  <a:pt x="989927" y="602280"/>
                  <a:pt x="982531" y="689008"/>
                  <a:pt x="962526" y="348916"/>
                </a:cubicBezTo>
                <a:cubicBezTo>
                  <a:pt x="961555" y="332409"/>
                  <a:pt x="953738" y="317005"/>
                  <a:pt x="950495" y="300790"/>
                </a:cubicBezTo>
                <a:cubicBezTo>
                  <a:pt x="947012" y="283374"/>
                  <a:pt x="932953" y="168780"/>
                  <a:pt x="914400" y="156411"/>
                </a:cubicBezTo>
                <a:cubicBezTo>
                  <a:pt x="902368" y="148390"/>
                  <a:pt x="890072" y="140753"/>
                  <a:pt x="878305" y="132348"/>
                </a:cubicBezTo>
                <a:cubicBezTo>
                  <a:pt x="861988" y="120693"/>
                  <a:pt x="847589" y="106202"/>
                  <a:pt x="830179" y="96253"/>
                </a:cubicBezTo>
                <a:cubicBezTo>
                  <a:pt x="819168" y="89961"/>
                  <a:pt x="805428" y="89893"/>
                  <a:pt x="794084" y="84221"/>
                </a:cubicBezTo>
                <a:cubicBezTo>
                  <a:pt x="781150" y="77754"/>
                  <a:pt x="770923" y="66625"/>
                  <a:pt x="757989" y="60158"/>
                </a:cubicBezTo>
                <a:cubicBezTo>
                  <a:pt x="728907" y="45617"/>
                  <a:pt x="704600" y="47657"/>
                  <a:pt x="673768" y="36095"/>
                </a:cubicBezTo>
                <a:cubicBezTo>
                  <a:pt x="547932" y="-11094"/>
                  <a:pt x="701051" y="30885"/>
                  <a:pt x="577516" y="0"/>
                </a:cubicBezTo>
                <a:cubicBezTo>
                  <a:pt x="521368" y="4011"/>
                  <a:pt x="464741" y="3682"/>
                  <a:pt x="409073" y="12032"/>
                </a:cubicBezTo>
                <a:cubicBezTo>
                  <a:pt x="383989" y="15795"/>
                  <a:pt x="336884" y="36095"/>
                  <a:pt x="336884" y="36095"/>
                </a:cubicBezTo>
                <a:cubicBezTo>
                  <a:pt x="292768" y="102269"/>
                  <a:pt x="336884" y="46121"/>
                  <a:pt x="276726" y="96253"/>
                </a:cubicBezTo>
                <a:cubicBezTo>
                  <a:pt x="213072" y="149297"/>
                  <a:pt x="236621" y="108285"/>
                  <a:pt x="216568" y="120316"/>
                </a:cubicBezTo>
                <a:close/>
              </a:path>
            </a:pathLst>
          </a:custGeom>
          <a:noFill/>
          <a:ln w="508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Tree>
    <p:extLst>
      <p:ext uri="{BB962C8B-B14F-4D97-AF65-F5344CB8AC3E}">
        <p14:creationId xmlns:p14="http://schemas.microsoft.com/office/powerpoint/2010/main" val="218253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7949" y="681041"/>
            <a:ext cx="10234539" cy="983335"/>
          </a:xfrm>
        </p:spPr>
        <p:txBody>
          <a:bodyPr/>
          <a:lstStyle/>
          <a:p>
            <a:r>
              <a:rPr lang="en-AU" dirty="0"/>
              <a:t>Sticky floors – women with disabilities participation in VET</a:t>
            </a:r>
          </a:p>
        </p:txBody>
      </p:sp>
      <p:sp>
        <p:nvSpPr>
          <p:cNvPr id="3" name="Content Placeholder 2"/>
          <p:cNvSpPr>
            <a:spLocks noGrp="1"/>
          </p:cNvSpPr>
          <p:nvPr>
            <p:ph sz="half" idx="1"/>
          </p:nvPr>
        </p:nvSpPr>
        <p:spPr/>
        <p:txBody>
          <a:bodyPr/>
          <a:lstStyle/>
          <a:p>
            <a:pPr lvl="1"/>
            <a:r>
              <a:rPr lang="en-AU" dirty="0" smtClean="0"/>
              <a:t>Particular provider types</a:t>
            </a:r>
          </a:p>
          <a:p>
            <a:pPr lvl="1"/>
            <a:r>
              <a:rPr lang="en-AU" dirty="0" smtClean="0"/>
              <a:t>Constrained enrolments</a:t>
            </a:r>
          </a:p>
          <a:p>
            <a:pPr lvl="1"/>
            <a:r>
              <a:rPr lang="en-AU" dirty="0" smtClean="0"/>
              <a:t>Higher proportions in lower level certificates </a:t>
            </a:r>
          </a:p>
          <a:p>
            <a:pPr lvl="1"/>
            <a:r>
              <a:rPr lang="en-AU" dirty="0" smtClean="0"/>
              <a:t>What </a:t>
            </a:r>
            <a:r>
              <a:rPr lang="en-AU" smtClean="0"/>
              <a:t>about Cert IIIs?</a:t>
            </a:r>
            <a:endParaRPr lang="en-AU" dirty="0" smtClean="0"/>
          </a:p>
          <a:p>
            <a:pPr lvl="1"/>
            <a:endParaRPr lang="en-AU" dirty="0"/>
          </a:p>
        </p:txBody>
      </p:sp>
    </p:spTree>
    <p:extLst>
      <p:ext uri="{BB962C8B-B14F-4D97-AF65-F5344CB8AC3E}">
        <p14:creationId xmlns:p14="http://schemas.microsoft.com/office/powerpoint/2010/main" val="2844314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Analyses of Cert III  </a:t>
            </a:r>
          </a:p>
        </p:txBody>
      </p:sp>
      <p:sp>
        <p:nvSpPr>
          <p:cNvPr id="3" name="Content Placeholder 2"/>
          <p:cNvSpPr>
            <a:spLocks noGrp="1"/>
          </p:cNvSpPr>
          <p:nvPr>
            <p:ph sz="half" idx="1"/>
          </p:nvPr>
        </p:nvSpPr>
        <p:spPr/>
        <p:txBody>
          <a:bodyPr/>
          <a:lstStyle/>
          <a:p>
            <a:r>
              <a:rPr lang="en-AU" dirty="0"/>
              <a:t>Cert III as vocational outcome cipher</a:t>
            </a:r>
          </a:p>
          <a:p>
            <a:r>
              <a:rPr lang="en-AU" dirty="0" smtClean="0"/>
              <a:t>Top </a:t>
            </a:r>
            <a:r>
              <a:rPr lang="en-AU" dirty="0"/>
              <a:t>Cert III for females / Top Cert III for female with disabilities</a:t>
            </a:r>
          </a:p>
          <a:p>
            <a:r>
              <a:rPr lang="en-AU" dirty="0"/>
              <a:t>Difference between </a:t>
            </a:r>
            <a:r>
              <a:rPr lang="en-AU" dirty="0" smtClean="0"/>
              <a:t>qualifications with high proportions of women investigated</a:t>
            </a:r>
            <a:endParaRPr lang="en-AU" dirty="0"/>
          </a:p>
          <a:p>
            <a:endParaRPr lang="en-AU" dirty="0"/>
          </a:p>
        </p:txBody>
      </p:sp>
    </p:spTree>
    <p:extLst>
      <p:ext uri="{BB962C8B-B14F-4D97-AF65-F5344CB8AC3E}">
        <p14:creationId xmlns:p14="http://schemas.microsoft.com/office/powerpoint/2010/main" val="3923521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399" y="681039"/>
            <a:ext cx="8843211" cy="931400"/>
          </a:xfrm>
        </p:spPr>
        <p:txBody>
          <a:bodyPr/>
          <a:lstStyle/>
          <a:p>
            <a:r>
              <a:rPr lang="en-AU" sz="3100" dirty="0"/>
              <a:t>Female majority Cert III but low proportions of declaration of disability</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324762594"/>
              </p:ext>
            </p:extLst>
          </p:nvPr>
        </p:nvGraphicFramePr>
        <p:xfrm>
          <a:off x="914403" y="1612442"/>
          <a:ext cx="7591922" cy="4265941"/>
        </p:xfrm>
        <a:graphic>
          <a:graphicData uri="http://schemas.openxmlformats.org/drawingml/2006/table">
            <a:tbl>
              <a:tblPr firstRow="1" bandRow="1">
                <a:tableStyleId>{5C22544A-7EE6-4342-B048-85BDC9FD1C3A}</a:tableStyleId>
              </a:tblPr>
              <a:tblGrid>
                <a:gridCol w="5057050">
                  <a:extLst>
                    <a:ext uri="{9D8B030D-6E8A-4147-A177-3AD203B41FA5}">
                      <a16:colId xmlns:a16="http://schemas.microsoft.com/office/drawing/2014/main" val="2385629375"/>
                    </a:ext>
                  </a:extLst>
                </a:gridCol>
                <a:gridCol w="1267436">
                  <a:extLst>
                    <a:ext uri="{9D8B030D-6E8A-4147-A177-3AD203B41FA5}">
                      <a16:colId xmlns:a16="http://schemas.microsoft.com/office/drawing/2014/main" val="1145030519"/>
                    </a:ext>
                  </a:extLst>
                </a:gridCol>
                <a:gridCol w="1267436">
                  <a:extLst>
                    <a:ext uri="{9D8B030D-6E8A-4147-A177-3AD203B41FA5}">
                      <a16:colId xmlns:a16="http://schemas.microsoft.com/office/drawing/2014/main" val="1596834189"/>
                    </a:ext>
                  </a:extLst>
                </a:gridCol>
              </a:tblGrid>
              <a:tr h="847725">
                <a:tc>
                  <a:txBody>
                    <a:bodyPr/>
                    <a:lstStyle/>
                    <a:p>
                      <a:pPr algn="l" fontAlgn="b"/>
                      <a:r>
                        <a:rPr lang="en-AU" sz="1600" dirty="0">
                          <a:solidFill>
                            <a:schemeClr val="tx1"/>
                          </a:solidFill>
                        </a:rPr>
                        <a:t>Female majority enrolment Certificate III programmes with smaller</a:t>
                      </a:r>
                      <a:r>
                        <a:rPr lang="en-AU" sz="1600" baseline="0" dirty="0">
                          <a:solidFill>
                            <a:schemeClr val="tx1"/>
                          </a:solidFill>
                        </a:rPr>
                        <a:t> proportions disability declarations</a:t>
                      </a:r>
                      <a:endParaRPr lang="en-AU"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r>
                        <a:rPr lang="en-AU" sz="1100" b="0" i="0" u="none" strike="noStrike" dirty="0">
                          <a:solidFill>
                            <a:srgbClr val="000000"/>
                          </a:solidFill>
                          <a:effectLst/>
                          <a:latin typeface="Calibri" panose="020F0502020204030204" pitchFamily="34" charset="0"/>
                        </a:rPr>
                        <a:t>% Females of all  those</a:t>
                      </a:r>
                      <a:r>
                        <a:rPr lang="en-AU" sz="1100" b="0" i="0" u="none" strike="noStrike" baseline="0" dirty="0">
                          <a:solidFill>
                            <a:srgbClr val="000000"/>
                          </a:solidFill>
                          <a:effectLst/>
                          <a:latin typeface="Calibri" panose="020F0502020204030204" pitchFamily="34" charset="0"/>
                        </a:rPr>
                        <a:t> enrolled </a:t>
                      </a:r>
                      <a:r>
                        <a:rPr lang="en-AU" sz="1100" b="0" i="0" u="none" strike="noStrike" dirty="0">
                          <a:solidFill>
                            <a:srgbClr val="000000"/>
                          </a:solidFill>
                          <a:effectLst/>
                          <a:latin typeface="Calibri" panose="020F0502020204030204" pitchFamily="34" charset="0"/>
                        </a:rPr>
                        <a:t>with disability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Female enrolments with a disability of all female enrolments</a:t>
                      </a:r>
                    </a:p>
                  </a:txBody>
                  <a:tcPr marL="9525" marR="9525" marT="9525" marB="0" anchor="b"/>
                </a:tc>
                <a:extLst>
                  <a:ext uri="{0D108BD9-81ED-4DB2-BD59-A6C34878D82A}">
                    <a16:rowId xmlns:a16="http://schemas.microsoft.com/office/drawing/2014/main" val="3017689190"/>
                  </a:ext>
                </a:extLst>
              </a:tr>
              <a:tr h="371233">
                <a:tc>
                  <a:txBody>
                    <a:bodyPr/>
                    <a:lstStyle/>
                    <a:p>
                      <a:pPr algn="l" fontAlgn="b"/>
                      <a:r>
                        <a:rPr lang="en-US" sz="1500" b="0" i="0" u="none" strike="noStrike" dirty="0">
                          <a:solidFill>
                            <a:srgbClr val="000000"/>
                          </a:solidFill>
                          <a:effectLst/>
                          <a:latin typeface="Calibri" panose="020F0502020204030204" pitchFamily="34" charset="0"/>
                        </a:rPr>
                        <a:t>SIT31013 - Certificate III in Catering Operations</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56.52%</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1.45%</a:t>
                      </a:r>
                    </a:p>
                  </a:txBody>
                  <a:tcPr marL="9525" marR="9525" marT="9525" marB="0" anchor="b"/>
                </a:tc>
                <a:extLst>
                  <a:ext uri="{0D108BD9-81ED-4DB2-BD59-A6C34878D82A}">
                    <a16:rowId xmlns:a16="http://schemas.microsoft.com/office/drawing/2014/main" val="889971387"/>
                  </a:ext>
                </a:extLst>
              </a:tr>
              <a:tr h="466725">
                <a:tc>
                  <a:txBody>
                    <a:bodyPr/>
                    <a:lstStyle/>
                    <a:p>
                      <a:pPr algn="l" fontAlgn="b"/>
                      <a:r>
                        <a:rPr lang="en-US" sz="1500" b="0" i="0" u="none" strike="noStrike" dirty="0">
                          <a:solidFill>
                            <a:srgbClr val="000000"/>
                          </a:solidFill>
                          <a:effectLst/>
                          <a:latin typeface="Calibri" panose="020F0502020204030204" pitchFamily="34" charset="0"/>
                        </a:rPr>
                        <a:t>CPP30311 - Certificate III in Property Services (Operations)</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81.82%</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1.49%</a:t>
                      </a:r>
                    </a:p>
                  </a:txBody>
                  <a:tcPr marL="9525" marR="9525" marT="9525" marB="0" anchor="b"/>
                </a:tc>
                <a:extLst>
                  <a:ext uri="{0D108BD9-81ED-4DB2-BD59-A6C34878D82A}">
                    <a16:rowId xmlns:a16="http://schemas.microsoft.com/office/drawing/2014/main" val="2176797331"/>
                  </a:ext>
                </a:extLst>
              </a:tr>
              <a:tr h="315575">
                <a:tc>
                  <a:txBody>
                    <a:bodyPr/>
                    <a:lstStyle/>
                    <a:p>
                      <a:pPr algn="l" fontAlgn="b"/>
                      <a:r>
                        <a:rPr lang="en-AU" sz="1500" b="0" i="0" u="none" strike="noStrike" dirty="0">
                          <a:solidFill>
                            <a:srgbClr val="000000"/>
                          </a:solidFill>
                          <a:effectLst/>
                          <a:latin typeface="Calibri" panose="020F0502020204030204" pitchFamily="34" charset="0"/>
                        </a:rPr>
                        <a:t>FNS30111 - Certificate III in Financial Services</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75.61%</a:t>
                      </a:r>
                    </a:p>
                  </a:txBody>
                  <a:tcPr marL="9525" marR="9525" marT="9525" marB="0" anchor="b"/>
                </a:tc>
                <a:tc>
                  <a:txBody>
                    <a:bodyPr/>
                    <a:lstStyle/>
                    <a:p>
                      <a:pPr algn="r" fontAlgn="b"/>
                      <a:r>
                        <a:rPr lang="en-AU" sz="1500" b="0" i="0" u="none" strike="noStrike" dirty="0">
                          <a:solidFill>
                            <a:srgbClr val="000000"/>
                          </a:solidFill>
                          <a:effectLst/>
                          <a:latin typeface="Calibri" panose="020F0502020204030204" pitchFamily="34" charset="0"/>
                        </a:rPr>
                        <a:t>2.18%</a:t>
                      </a:r>
                    </a:p>
                  </a:txBody>
                  <a:tcPr marL="9525" marR="9525" marT="9525" marB="0" anchor="b"/>
                </a:tc>
                <a:extLst>
                  <a:ext uri="{0D108BD9-81ED-4DB2-BD59-A6C34878D82A}">
                    <a16:rowId xmlns:a16="http://schemas.microsoft.com/office/drawing/2014/main" val="3409610960"/>
                  </a:ext>
                </a:extLst>
              </a:tr>
              <a:tr h="315575">
                <a:tc>
                  <a:txBody>
                    <a:bodyPr/>
                    <a:lstStyle/>
                    <a:p>
                      <a:pPr algn="l" fontAlgn="b"/>
                      <a:r>
                        <a:rPr lang="en-US" sz="1500" b="0" i="0" u="none" strike="noStrike" dirty="0">
                          <a:solidFill>
                            <a:srgbClr val="000000"/>
                          </a:solidFill>
                          <a:effectLst/>
                          <a:latin typeface="Calibri" panose="020F0502020204030204" pitchFamily="34" charset="0"/>
                        </a:rPr>
                        <a:t>SIS30113 - Certificate III in Aquatics</a:t>
                      </a:r>
                    </a:p>
                  </a:txBody>
                  <a:tcPr marL="9525" marR="9525" marT="9525" marB="0" anchor="b"/>
                </a:tc>
                <a:tc>
                  <a:txBody>
                    <a:bodyPr/>
                    <a:lstStyle/>
                    <a:p>
                      <a:pPr algn="r" fontAlgn="b"/>
                      <a:r>
                        <a:rPr lang="en-AU" sz="1500" b="0" i="0" u="none" strike="noStrike" dirty="0">
                          <a:solidFill>
                            <a:srgbClr val="000000"/>
                          </a:solidFill>
                          <a:effectLst/>
                          <a:latin typeface="Calibri" panose="020F0502020204030204" pitchFamily="34" charset="0"/>
                        </a:rPr>
                        <a:t>62.86%</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2.25%</a:t>
                      </a:r>
                    </a:p>
                  </a:txBody>
                  <a:tcPr marL="9525" marR="9525" marT="9525" marB="0" anchor="b"/>
                </a:tc>
                <a:extLst>
                  <a:ext uri="{0D108BD9-81ED-4DB2-BD59-A6C34878D82A}">
                    <a16:rowId xmlns:a16="http://schemas.microsoft.com/office/drawing/2014/main" val="3186941902"/>
                  </a:ext>
                </a:extLst>
              </a:tr>
              <a:tr h="315575">
                <a:tc>
                  <a:txBody>
                    <a:bodyPr/>
                    <a:lstStyle/>
                    <a:p>
                      <a:pPr algn="l" fontAlgn="b"/>
                      <a:r>
                        <a:rPr lang="en-AU" sz="1500" b="0" i="0" u="none" strike="noStrike" dirty="0">
                          <a:solidFill>
                            <a:srgbClr val="000000"/>
                          </a:solidFill>
                          <a:effectLst/>
                          <a:latin typeface="Calibri" panose="020F0502020204030204" pitchFamily="34" charset="0"/>
                        </a:rPr>
                        <a:t>HLT31812 - Certificate III in Dental Assisting</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95.11%</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2.70%</a:t>
                      </a:r>
                    </a:p>
                  </a:txBody>
                  <a:tcPr marL="9525" marR="9525" marT="9525" marB="0" anchor="b"/>
                </a:tc>
                <a:extLst>
                  <a:ext uri="{0D108BD9-81ED-4DB2-BD59-A6C34878D82A}">
                    <a16:rowId xmlns:a16="http://schemas.microsoft.com/office/drawing/2014/main" val="313118877"/>
                  </a:ext>
                </a:extLst>
              </a:tr>
              <a:tr h="315575">
                <a:tc>
                  <a:txBody>
                    <a:bodyPr/>
                    <a:lstStyle/>
                    <a:p>
                      <a:pPr algn="l" fontAlgn="b"/>
                      <a:r>
                        <a:rPr lang="en-US" sz="1500" b="0" i="0" u="none" strike="noStrike" dirty="0">
                          <a:solidFill>
                            <a:srgbClr val="000000"/>
                          </a:solidFill>
                          <a:effectLst/>
                          <a:latin typeface="Calibri" panose="020F0502020204030204" pitchFamily="34" charset="0"/>
                        </a:rPr>
                        <a:t>CHC30208 - Certificate III in Aged Care</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79.73%</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3.13%</a:t>
                      </a:r>
                    </a:p>
                  </a:txBody>
                  <a:tcPr marL="9525" marR="9525" marT="9525" marB="0" anchor="b"/>
                </a:tc>
                <a:extLst>
                  <a:ext uri="{0D108BD9-81ED-4DB2-BD59-A6C34878D82A}">
                    <a16:rowId xmlns:a16="http://schemas.microsoft.com/office/drawing/2014/main" val="311225072"/>
                  </a:ext>
                </a:extLst>
              </a:tr>
              <a:tr h="371233">
                <a:tc>
                  <a:txBody>
                    <a:bodyPr/>
                    <a:lstStyle/>
                    <a:p>
                      <a:pPr algn="l" fontAlgn="b"/>
                      <a:r>
                        <a:rPr lang="en-US" sz="1500" b="0" i="0" u="none" strike="noStrike" dirty="0">
                          <a:solidFill>
                            <a:srgbClr val="000000"/>
                          </a:solidFill>
                          <a:effectLst/>
                          <a:latin typeface="Calibri" panose="020F0502020204030204" pitchFamily="34" charset="0"/>
                        </a:rPr>
                        <a:t>SIR30112 - Certificate III in Community Pharmacy</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85.86%</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3.27%</a:t>
                      </a:r>
                    </a:p>
                  </a:txBody>
                  <a:tcPr marL="9525" marR="9525" marT="9525" marB="0" anchor="b"/>
                </a:tc>
                <a:extLst>
                  <a:ext uri="{0D108BD9-81ED-4DB2-BD59-A6C34878D82A}">
                    <a16:rowId xmlns:a16="http://schemas.microsoft.com/office/drawing/2014/main" val="249803691"/>
                  </a:ext>
                </a:extLst>
              </a:tr>
              <a:tr h="315575">
                <a:tc>
                  <a:txBody>
                    <a:bodyPr/>
                    <a:lstStyle/>
                    <a:p>
                      <a:pPr algn="l" fontAlgn="b"/>
                      <a:r>
                        <a:rPr lang="en-AU" sz="1500" b="0" i="0" u="none" strike="noStrike" dirty="0">
                          <a:solidFill>
                            <a:srgbClr val="000000"/>
                          </a:solidFill>
                          <a:effectLst/>
                          <a:latin typeface="Calibri" panose="020F0502020204030204" pitchFamily="34" charset="0"/>
                        </a:rPr>
                        <a:t>SIT31312 - Certificate III in Travel</a:t>
                      </a:r>
                    </a:p>
                  </a:txBody>
                  <a:tcPr marL="9525" marR="9525" marT="9525" marB="0" anchor="b"/>
                </a:tc>
                <a:tc>
                  <a:txBody>
                    <a:bodyPr/>
                    <a:lstStyle/>
                    <a:p>
                      <a:pPr algn="r" fontAlgn="b"/>
                      <a:r>
                        <a:rPr lang="en-AU" sz="1500" b="0" i="0" u="none" strike="noStrike" dirty="0">
                          <a:solidFill>
                            <a:srgbClr val="000000"/>
                          </a:solidFill>
                          <a:effectLst/>
                          <a:latin typeface="Calibri" panose="020F0502020204030204" pitchFamily="34" charset="0"/>
                        </a:rPr>
                        <a:t>75.63%</a:t>
                      </a:r>
                    </a:p>
                  </a:txBody>
                  <a:tcPr marL="9525" marR="9525" marT="9525" marB="0" anchor="b"/>
                </a:tc>
                <a:tc>
                  <a:txBody>
                    <a:bodyPr/>
                    <a:lstStyle/>
                    <a:p>
                      <a:pPr algn="r" fontAlgn="b"/>
                      <a:r>
                        <a:rPr lang="en-AU" sz="1500" b="0" i="0" u="none" strike="noStrike" dirty="0">
                          <a:solidFill>
                            <a:srgbClr val="000000"/>
                          </a:solidFill>
                          <a:effectLst/>
                          <a:latin typeface="Calibri" panose="020F0502020204030204" pitchFamily="34" charset="0"/>
                        </a:rPr>
                        <a:t>3.41%</a:t>
                      </a:r>
                    </a:p>
                  </a:txBody>
                  <a:tcPr marL="9525" marR="9525" marT="9525" marB="0" anchor="b"/>
                </a:tc>
                <a:extLst>
                  <a:ext uri="{0D108BD9-81ED-4DB2-BD59-A6C34878D82A}">
                    <a16:rowId xmlns:a16="http://schemas.microsoft.com/office/drawing/2014/main" val="1068846137"/>
                  </a:ext>
                </a:extLst>
              </a:tr>
              <a:tr h="315575">
                <a:tc>
                  <a:txBody>
                    <a:bodyPr/>
                    <a:lstStyle/>
                    <a:p>
                      <a:pPr algn="l" fontAlgn="b"/>
                      <a:r>
                        <a:rPr lang="en-US" sz="1500" b="0" i="0" u="none" strike="noStrike" dirty="0">
                          <a:solidFill>
                            <a:srgbClr val="000000"/>
                          </a:solidFill>
                          <a:effectLst/>
                          <a:latin typeface="Calibri" panose="020F0502020204030204" pitchFamily="34" charset="0"/>
                        </a:rPr>
                        <a:t>SIT30712 - Certificate III in Hospitality</a:t>
                      </a:r>
                    </a:p>
                  </a:txBody>
                  <a:tcPr marL="9525" marR="9525" marT="9525" marB="0" anchor="b"/>
                </a:tc>
                <a:tc>
                  <a:txBody>
                    <a:bodyPr/>
                    <a:lstStyle/>
                    <a:p>
                      <a:pPr algn="r" fontAlgn="b"/>
                      <a:r>
                        <a:rPr lang="en-AU" sz="1500" b="0" i="0" u="none" strike="noStrike" dirty="0">
                          <a:solidFill>
                            <a:srgbClr val="000000"/>
                          </a:solidFill>
                          <a:effectLst/>
                          <a:latin typeface="Calibri" panose="020F0502020204030204" pitchFamily="34" charset="0"/>
                        </a:rPr>
                        <a:t>68.42%</a:t>
                      </a:r>
                    </a:p>
                  </a:txBody>
                  <a:tcPr marL="9525" marR="9525" marT="9525" marB="0" anchor="b"/>
                </a:tc>
                <a:tc>
                  <a:txBody>
                    <a:bodyPr/>
                    <a:lstStyle/>
                    <a:p>
                      <a:pPr algn="r" fontAlgn="b"/>
                      <a:r>
                        <a:rPr lang="en-AU" sz="1500" b="0" i="0" u="none" strike="noStrike" dirty="0">
                          <a:solidFill>
                            <a:srgbClr val="000000"/>
                          </a:solidFill>
                          <a:effectLst/>
                          <a:latin typeface="Calibri" panose="020F0502020204030204" pitchFamily="34" charset="0"/>
                        </a:rPr>
                        <a:t>3.54%</a:t>
                      </a:r>
                    </a:p>
                  </a:txBody>
                  <a:tcPr marL="9525" marR="9525" marT="9525" marB="0" anchor="b"/>
                </a:tc>
                <a:extLst>
                  <a:ext uri="{0D108BD9-81ED-4DB2-BD59-A6C34878D82A}">
                    <a16:rowId xmlns:a16="http://schemas.microsoft.com/office/drawing/2014/main" val="1995059183"/>
                  </a:ext>
                </a:extLst>
              </a:tr>
              <a:tr h="315575">
                <a:tc>
                  <a:txBody>
                    <a:bodyPr/>
                    <a:lstStyle/>
                    <a:p>
                      <a:pPr algn="l" fontAlgn="b"/>
                      <a:r>
                        <a:rPr lang="en-US" sz="1500" b="0" i="0" u="none" strike="noStrike" dirty="0">
                          <a:solidFill>
                            <a:srgbClr val="000000"/>
                          </a:solidFill>
                          <a:effectLst/>
                          <a:latin typeface="Calibri" panose="020F0502020204030204" pitchFamily="34" charset="0"/>
                        </a:rPr>
                        <a:t>HLT33015 - Certificate III in Allied Health Assistance</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82.57%</a:t>
                      </a:r>
                    </a:p>
                  </a:txBody>
                  <a:tcPr marL="9525" marR="9525" marT="9525" marB="0" anchor="b"/>
                </a:tc>
                <a:tc>
                  <a:txBody>
                    <a:bodyPr/>
                    <a:lstStyle/>
                    <a:p>
                      <a:pPr algn="r" fontAlgn="b"/>
                      <a:r>
                        <a:rPr lang="en-AU" sz="1500" b="0" i="0" u="none" strike="noStrike" dirty="0">
                          <a:solidFill>
                            <a:srgbClr val="000000"/>
                          </a:solidFill>
                          <a:effectLst/>
                          <a:latin typeface="Calibri" panose="020F0502020204030204" pitchFamily="34" charset="0"/>
                        </a:rPr>
                        <a:t>3.63%</a:t>
                      </a:r>
                    </a:p>
                  </a:txBody>
                  <a:tcPr marL="9525" marR="9525" marT="9525" marB="0" anchor="b"/>
                </a:tc>
                <a:extLst>
                  <a:ext uri="{0D108BD9-81ED-4DB2-BD59-A6C34878D82A}">
                    <a16:rowId xmlns:a16="http://schemas.microsoft.com/office/drawing/2014/main" val="657297023"/>
                  </a:ext>
                </a:extLst>
              </a:tr>
            </a:tbl>
          </a:graphicData>
        </a:graphic>
      </p:graphicFrame>
    </p:spTree>
    <p:extLst>
      <p:ext uri="{BB962C8B-B14F-4D97-AF65-F5344CB8AC3E}">
        <p14:creationId xmlns:p14="http://schemas.microsoft.com/office/powerpoint/2010/main" val="423903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&lt;Presentation Title&gt;</a:t>
            </a:r>
            <a:endParaRPr lang="en-US" dirty="0"/>
          </a:p>
        </p:txBody>
      </p:sp>
      <p:sp>
        <p:nvSpPr>
          <p:cNvPr id="3" name="Title 2"/>
          <p:cNvSpPr>
            <a:spLocks noGrp="1"/>
          </p:cNvSpPr>
          <p:nvPr>
            <p:ph type="title"/>
          </p:nvPr>
        </p:nvSpPr>
        <p:spPr>
          <a:xfrm>
            <a:off x="914399" y="681039"/>
            <a:ext cx="9083843" cy="931400"/>
          </a:xfrm>
        </p:spPr>
        <p:txBody>
          <a:bodyPr/>
          <a:lstStyle/>
          <a:p>
            <a:r>
              <a:rPr lang="en-AU" sz="3100" dirty="0" smtClean="0"/>
              <a:t>Highest proportion of female </a:t>
            </a:r>
            <a:r>
              <a:rPr lang="en-AU" sz="3100" dirty="0"/>
              <a:t>majority Cert III </a:t>
            </a:r>
            <a:r>
              <a:rPr lang="en-AU" sz="3100" dirty="0" smtClean="0"/>
              <a:t>and low proportion of declaration of disability</a:t>
            </a:r>
            <a:endParaRPr lang="en-AU" sz="31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844263324"/>
              </p:ext>
            </p:extLst>
          </p:nvPr>
        </p:nvGraphicFramePr>
        <p:xfrm>
          <a:off x="914403" y="1612442"/>
          <a:ext cx="7628018" cy="4417091"/>
        </p:xfrm>
        <a:graphic>
          <a:graphicData uri="http://schemas.openxmlformats.org/drawingml/2006/table">
            <a:tbl>
              <a:tblPr firstRow="1" bandRow="1">
                <a:tableStyleId>{5C22544A-7EE6-4342-B048-85BDC9FD1C3A}</a:tableStyleId>
              </a:tblPr>
              <a:tblGrid>
                <a:gridCol w="5081094">
                  <a:extLst>
                    <a:ext uri="{9D8B030D-6E8A-4147-A177-3AD203B41FA5}">
                      <a16:colId xmlns:a16="http://schemas.microsoft.com/office/drawing/2014/main" val="2385629375"/>
                    </a:ext>
                  </a:extLst>
                </a:gridCol>
                <a:gridCol w="1273462">
                  <a:extLst>
                    <a:ext uri="{9D8B030D-6E8A-4147-A177-3AD203B41FA5}">
                      <a16:colId xmlns:a16="http://schemas.microsoft.com/office/drawing/2014/main" val="1145030519"/>
                    </a:ext>
                  </a:extLst>
                </a:gridCol>
                <a:gridCol w="1273462">
                  <a:extLst>
                    <a:ext uri="{9D8B030D-6E8A-4147-A177-3AD203B41FA5}">
                      <a16:colId xmlns:a16="http://schemas.microsoft.com/office/drawing/2014/main" val="1596834189"/>
                    </a:ext>
                  </a:extLst>
                </a:gridCol>
              </a:tblGrid>
              <a:tr h="847725">
                <a:tc>
                  <a:txBody>
                    <a:bodyPr/>
                    <a:lstStyle/>
                    <a:p>
                      <a:pPr algn="l" fontAlgn="b"/>
                      <a:r>
                        <a:rPr lang="en-AU" sz="1600" dirty="0">
                          <a:solidFill>
                            <a:schemeClr val="tx1"/>
                          </a:solidFill>
                        </a:rPr>
                        <a:t>Female majority enrolment Certificate III programmes with smaller</a:t>
                      </a:r>
                      <a:r>
                        <a:rPr lang="en-AU" sz="1600" baseline="0" dirty="0">
                          <a:solidFill>
                            <a:schemeClr val="tx1"/>
                          </a:solidFill>
                        </a:rPr>
                        <a:t> proportions disability declarations</a:t>
                      </a:r>
                      <a:endParaRPr lang="en-AU"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r>
                        <a:rPr lang="en-AU" sz="1100" b="0" i="0" u="none" strike="noStrike" dirty="0">
                          <a:solidFill>
                            <a:srgbClr val="000000"/>
                          </a:solidFill>
                          <a:effectLst/>
                          <a:latin typeface="Calibri" panose="020F0502020204030204" pitchFamily="34" charset="0"/>
                        </a:rPr>
                        <a:t>% Females of all  those</a:t>
                      </a:r>
                      <a:r>
                        <a:rPr lang="en-AU" sz="1100" b="0" i="0" u="none" strike="noStrike" baseline="0" dirty="0">
                          <a:solidFill>
                            <a:srgbClr val="000000"/>
                          </a:solidFill>
                          <a:effectLst/>
                          <a:latin typeface="Calibri" panose="020F0502020204030204" pitchFamily="34" charset="0"/>
                        </a:rPr>
                        <a:t> enrolled </a:t>
                      </a:r>
                      <a:r>
                        <a:rPr lang="en-AU" sz="1100" b="0" i="0" u="none" strike="noStrike" dirty="0">
                          <a:solidFill>
                            <a:srgbClr val="000000"/>
                          </a:solidFill>
                          <a:effectLst/>
                          <a:latin typeface="Calibri" panose="020F0502020204030204" pitchFamily="34" charset="0"/>
                        </a:rPr>
                        <a:t>with disability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Female enrolments with </a:t>
                      </a:r>
                      <a:r>
                        <a:rPr lang="en-US" sz="1100" b="0" i="0" u="none" strike="noStrike" dirty="0" smtClean="0">
                          <a:solidFill>
                            <a:srgbClr val="000000"/>
                          </a:solidFill>
                          <a:effectLst/>
                          <a:latin typeface="Calibri" panose="020F0502020204030204" pitchFamily="34" charset="0"/>
                        </a:rPr>
                        <a:t>declaration</a:t>
                      </a:r>
                      <a:r>
                        <a:rPr lang="en-US" sz="1100" b="0" i="0" u="none" strike="noStrike" baseline="0" dirty="0" smtClean="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a </a:t>
                      </a:r>
                      <a:r>
                        <a:rPr lang="en-US" sz="1100" b="0" i="0" u="none" strike="noStrike" dirty="0">
                          <a:solidFill>
                            <a:srgbClr val="000000"/>
                          </a:solidFill>
                          <a:effectLst/>
                          <a:latin typeface="Calibri" panose="020F0502020204030204" pitchFamily="34" charset="0"/>
                        </a:rPr>
                        <a:t>disability of all female enrolments</a:t>
                      </a:r>
                    </a:p>
                  </a:txBody>
                  <a:tcPr marL="9525" marR="9525" marT="9525" marB="0" anchor="b"/>
                </a:tc>
                <a:extLst>
                  <a:ext uri="{0D108BD9-81ED-4DB2-BD59-A6C34878D82A}">
                    <a16:rowId xmlns:a16="http://schemas.microsoft.com/office/drawing/2014/main" val="3017689190"/>
                  </a:ext>
                </a:extLst>
              </a:tr>
              <a:tr h="371233">
                <a:tc>
                  <a:txBody>
                    <a:bodyPr/>
                    <a:lstStyle/>
                    <a:p>
                      <a:pPr algn="l" fontAlgn="b"/>
                      <a:r>
                        <a:rPr lang="en-US" sz="1500" b="0" i="0" u="none" strike="noStrike" dirty="0">
                          <a:solidFill>
                            <a:srgbClr val="000000"/>
                          </a:solidFill>
                          <a:effectLst/>
                          <a:latin typeface="Calibri" panose="020F0502020204030204" pitchFamily="34" charset="0"/>
                        </a:rPr>
                        <a:t>CHC30712 (REC ID 11) - Certificate III in Children's Services</a:t>
                      </a:r>
                    </a:p>
                  </a:txBody>
                  <a:tcPr marL="9525" marR="9525" marT="9525" marB="0" anchor="b"/>
                </a:tc>
                <a:tc>
                  <a:txBody>
                    <a:bodyPr/>
                    <a:lstStyle/>
                    <a:p>
                      <a:pPr algn="r" fontAlgn="b"/>
                      <a:r>
                        <a:rPr lang="en-AU" sz="1500" b="0" i="0" u="none" strike="noStrike" dirty="0">
                          <a:solidFill>
                            <a:srgbClr val="000000"/>
                          </a:solidFill>
                          <a:effectLst/>
                          <a:latin typeface="Calibri" panose="020F0502020204030204" pitchFamily="34" charset="0"/>
                        </a:rPr>
                        <a:t>96.90%</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6.11%</a:t>
                      </a:r>
                    </a:p>
                  </a:txBody>
                  <a:tcPr marL="9525" marR="9525" marT="9525" marB="0" anchor="b"/>
                </a:tc>
                <a:extLst>
                  <a:ext uri="{0D108BD9-81ED-4DB2-BD59-A6C34878D82A}">
                    <a16:rowId xmlns:a16="http://schemas.microsoft.com/office/drawing/2014/main" val="889971387"/>
                  </a:ext>
                </a:extLst>
              </a:tr>
              <a:tr h="466725">
                <a:tc>
                  <a:txBody>
                    <a:bodyPr/>
                    <a:lstStyle/>
                    <a:p>
                      <a:pPr algn="l" fontAlgn="b"/>
                      <a:r>
                        <a:rPr lang="en-US" sz="1500" b="0" i="0" u="none" strike="noStrike" dirty="0">
                          <a:solidFill>
                            <a:srgbClr val="000000"/>
                          </a:solidFill>
                          <a:effectLst/>
                          <a:latin typeface="Calibri" panose="020F0502020204030204" pitchFamily="34" charset="0"/>
                        </a:rPr>
                        <a:t>SHB30215 (REC ID 11) - Certificate III in Make-Up</a:t>
                      </a:r>
                    </a:p>
                  </a:txBody>
                  <a:tcPr marL="9525" marR="9525" marT="9525" marB="0" anchor="b"/>
                </a:tc>
                <a:tc>
                  <a:txBody>
                    <a:bodyPr/>
                    <a:lstStyle/>
                    <a:p>
                      <a:pPr algn="r" fontAlgn="b"/>
                      <a:r>
                        <a:rPr lang="en-AU" sz="1500" b="0" i="0" u="none" strike="noStrike" dirty="0">
                          <a:solidFill>
                            <a:srgbClr val="000000"/>
                          </a:solidFill>
                          <a:effectLst/>
                          <a:latin typeface="Calibri" panose="020F0502020204030204" pitchFamily="34" charset="0"/>
                        </a:rPr>
                        <a:t>96.85%</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9.03%</a:t>
                      </a:r>
                    </a:p>
                  </a:txBody>
                  <a:tcPr marL="9525" marR="9525" marT="9525" marB="0" anchor="b"/>
                </a:tc>
                <a:extLst>
                  <a:ext uri="{0D108BD9-81ED-4DB2-BD59-A6C34878D82A}">
                    <a16:rowId xmlns:a16="http://schemas.microsoft.com/office/drawing/2014/main" val="2176797331"/>
                  </a:ext>
                </a:extLst>
              </a:tr>
              <a:tr h="315575">
                <a:tc>
                  <a:txBody>
                    <a:bodyPr/>
                    <a:lstStyle/>
                    <a:p>
                      <a:pPr algn="l" fontAlgn="b"/>
                      <a:r>
                        <a:rPr lang="en-US" sz="1500" b="0" i="0" u="none" strike="noStrike" dirty="0">
                          <a:solidFill>
                            <a:srgbClr val="000000"/>
                          </a:solidFill>
                          <a:effectLst/>
                          <a:latin typeface="Calibri" panose="020F0502020204030204" pitchFamily="34" charset="0"/>
                        </a:rPr>
                        <a:t>SFL30115 (REC ID 11) - Certificate III in Floristry</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94.83%</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9.98%</a:t>
                      </a:r>
                    </a:p>
                  </a:txBody>
                  <a:tcPr marL="9525" marR="9525" marT="9525" marB="0" anchor="b"/>
                </a:tc>
                <a:extLst>
                  <a:ext uri="{0D108BD9-81ED-4DB2-BD59-A6C34878D82A}">
                    <a16:rowId xmlns:a16="http://schemas.microsoft.com/office/drawing/2014/main" val="3409610960"/>
                  </a:ext>
                </a:extLst>
              </a:tr>
              <a:tr h="315575">
                <a:tc>
                  <a:txBody>
                    <a:bodyPr/>
                    <a:lstStyle/>
                    <a:p>
                      <a:pPr algn="l" fontAlgn="b"/>
                      <a:r>
                        <a:rPr lang="en-US" sz="1500" b="0" i="0" u="none" strike="noStrike" dirty="0">
                          <a:solidFill>
                            <a:srgbClr val="000000"/>
                          </a:solidFill>
                          <a:effectLst/>
                          <a:latin typeface="Calibri" panose="020F0502020204030204" pitchFamily="34" charset="0"/>
                        </a:rPr>
                        <a:t>SFL30110 (REC ID 11) - Certificate III in Floristry</a:t>
                      </a:r>
                    </a:p>
                  </a:txBody>
                  <a:tcPr marL="9525" marR="9525" marT="9525" marB="0" anchor="b"/>
                </a:tc>
                <a:tc>
                  <a:txBody>
                    <a:bodyPr/>
                    <a:lstStyle/>
                    <a:p>
                      <a:pPr algn="r" fontAlgn="b"/>
                      <a:r>
                        <a:rPr lang="en-AU" sz="1500" b="0" i="0" u="none" strike="noStrike" dirty="0">
                          <a:solidFill>
                            <a:srgbClr val="000000"/>
                          </a:solidFill>
                          <a:effectLst/>
                          <a:latin typeface="Calibri" panose="020F0502020204030204" pitchFamily="34" charset="0"/>
                        </a:rPr>
                        <a:t>93.75%</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9.03%</a:t>
                      </a:r>
                    </a:p>
                  </a:txBody>
                  <a:tcPr marL="9525" marR="9525" marT="9525" marB="0" anchor="b"/>
                </a:tc>
                <a:extLst>
                  <a:ext uri="{0D108BD9-81ED-4DB2-BD59-A6C34878D82A}">
                    <a16:rowId xmlns:a16="http://schemas.microsoft.com/office/drawing/2014/main" val="3186941902"/>
                  </a:ext>
                </a:extLst>
              </a:tr>
              <a:tr h="315575">
                <a:tc>
                  <a:txBody>
                    <a:bodyPr/>
                    <a:lstStyle/>
                    <a:p>
                      <a:pPr algn="l" fontAlgn="b"/>
                      <a:r>
                        <a:rPr lang="en-US" sz="1500" b="0" i="0" u="none" strike="noStrike" dirty="0">
                          <a:solidFill>
                            <a:srgbClr val="000000"/>
                          </a:solidFill>
                          <a:effectLst/>
                          <a:latin typeface="Calibri" panose="020F0502020204030204" pitchFamily="34" charset="0"/>
                        </a:rPr>
                        <a:t>SIH30111 (REC ID 11) - Certificate III in Hairdressing</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90.97%</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6.20%</a:t>
                      </a:r>
                    </a:p>
                  </a:txBody>
                  <a:tcPr marL="9525" marR="9525" marT="9525" marB="0" anchor="b"/>
                </a:tc>
                <a:extLst>
                  <a:ext uri="{0D108BD9-81ED-4DB2-BD59-A6C34878D82A}">
                    <a16:rowId xmlns:a16="http://schemas.microsoft.com/office/drawing/2014/main" val="313118877"/>
                  </a:ext>
                </a:extLst>
              </a:tr>
              <a:tr h="315575">
                <a:tc>
                  <a:txBody>
                    <a:bodyPr/>
                    <a:lstStyle/>
                    <a:p>
                      <a:pPr algn="l" fontAlgn="b"/>
                      <a:r>
                        <a:rPr lang="en-US" sz="1500" b="0" i="0" u="none" strike="noStrike" dirty="0">
                          <a:solidFill>
                            <a:srgbClr val="000000"/>
                          </a:solidFill>
                          <a:effectLst/>
                          <a:latin typeface="Calibri" panose="020F0502020204030204" pitchFamily="34" charset="0"/>
                        </a:rPr>
                        <a:t>HLT37215 (REC ID 11) - Certificate III in Pathology Collection</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86.04%</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6.32%</a:t>
                      </a:r>
                    </a:p>
                  </a:txBody>
                  <a:tcPr marL="9525" marR="9525" marT="9525" marB="0" anchor="b"/>
                </a:tc>
                <a:extLst>
                  <a:ext uri="{0D108BD9-81ED-4DB2-BD59-A6C34878D82A}">
                    <a16:rowId xmlns:a16="http://schemas.microsoft.com/office/drawing/2014/main" val="311225072"/>
                  </a:ext>
                </a:extLst>
              </a:tr>
              <a:tr h="371233">
                <a:tc>
                  <a:txBody>
                    <a:bodyPr/>
                    <a:lstStyle/>
                    <a:p>
                      <a:pPr algn="l" fontAlgn="b"/>
                      <a:r>
                        <a:rPr lang="en-US" sz="1500" b="0" i="0" u="none" strike="noStrike" dirty="0">
                          <a:solidFill>
                            <a:srgbClr val="000000"/>
                          </a:solidFill>
                          <a:effectLst/>
                          <a:latin typeface="Calibri" panose="020F0502020204030204" pitchFamily="34" charset="0"/>
                        </a:rPr>
                        <a:t>SIR30112 (REC ID 11) - Certificate III in Community Pharmacy</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85.86%</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3.27%</a:t>
                      </a:r>
                    </a:p>
                  </a:txBody>
                  <a:tcPr marL="9525" marR="9525" marT="9525" marB="0" anchor="b"/>
                </a:tc>
                <a:extLst>
                  <a:ext uri="{0D108BD9-81ED-4DB2-BD59-A6C34878D82A}">
                    <a16:rowId xmlns:a16="http://schemas.microsoft.com/office/drawing/2014/main" val="249803691"/>
                  </a:ext>
                </a:extLst>
              </a:tr>
              <a:tr h="315575">
                <a:tc>
                  <a:txBody>
                    <a:bodyPr/>
                    <a:lstStyle/>
                    <a:p>
                      <a:pPr algn="l" fontAlgn="b"/>
                      <a:r>
                        <a:rPr lang="en-AU" sz="1500" b="0" i="0" u="none" strike="noStrike" dirty="0">
                          <a:solidFill>
                            <a:srgbClr val="000000"/>
                          </a:solidFill>
                          <a:effectLst/>
                          <a:latin typeface="Calibri" panose="020F0502020204030204" pitchFamily="34" charset="0"/>
                        </a:rPr>
                        <a:t>ACM30110 (REC ID 11) - Certificate III in Animal Studies</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82.95%</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15.02%</a:t>
                      </a:r>
                    </a:p>
                  </a:txBody>
                  <a:tcPr marL="9525" marR="9525" marT="9525" marB="0" anchor="b"/>
                </a:tc>
                <a:extLst>
                  <a:ext uri="{0D108BD9-81ED-4DB2-BD59-A6C34878D82A}">
                    <a16:rowId xmlns:a16="http://schemas.microsoft.com/office/drawing/2014/main" val="1068846137"/>
                  </a:ext>
                </a:extLst>
              </a:tr>
              <a:tr h="315575">
                <a:tc>
                  <a:txBody>
                    <a:bodyPr/>
                    <a:lstStyle/>
                    <a:p>
                      <a:pPr algn="l" fontAlgn="b"/>
                      <a:r>
                        <a:rPr lang="en-US" sz="1500" b="0" i="0" u="none" strike="noStrike" dirty="0">
                          <a:solidFill>
                            <a:srgbClr val="000000"/>
                          </a:solidFill>
                          <a:effectLst/>
                          <a:latin typeface="Calibri" panose="020F0502020204030204" pitchFamily="34" charset="0"/>
                        </a:rPr>
                        <a:t>HLT33015 (REC ID 11) - Certificate III in Allied Health Assistance</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82.57%</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3.63%</a:t>
                      </a:r>
                    </a:p>
                  </a:txBody>
                  <a:tcPr marL="9525" marR="9525" marT="9525" marB="0" anchor="b"/>
                </a:tc>
                <a:extLst>
                  <a:ext uri="{0D108BD9-81ED-4DB2-BD59-A6C34878D82A}">
                    <a16:rowId xmlns:a16="http://schemas.microsoft.com/office/drawing/2014/main" val="1995059183"/>
                  </a:ext>
                </a:extLst>
              </a:tr>
              <a:tr h="315575">
                <a:tc>
                  <a:txBody>
                    <a:bodyPr/>
                    <a:lstStyle/>
                    <a:p>
                      <a:pPr algn="l" fontAlgn="b"/>
                      <a:r>
                        <a:rPr lang="en-US" sz="1500" b="0" i="0" u="none" strike="noStrike" dirty="0">
                          <a:solidFill>
                            <a:srgbClr val="000000"/>
                          </a:solidFill>
                          <a:effectLst/>
                          <a:latin typeface="Calibri" panose="020F0502020204030204" pitchFamily="34" charset="0"/>
                        </a:rPr>
                        <a:t>CPP30311 (REC ID 11) - Certificate III in Property Services (Operations)</a:t>
                      </a:r>
                    </a:p>
                  </a:txBody>
                  <a:tcPr marL="9525" marR="9525" marT="9525" marB="0" anchor="b"/>
                </a:tc>
                <a:tc>
                  <a:txBody>
                    <a:bodyPr/>
                    <a:lstStyle/>
                    <a:p>
                      <a:pPr algn="r" fontAlgn="b"/>
                      <a:r>
                        <a:rPr lang="en-AU" sz="1500" b="0" i="0" u="none" strike="noStrike">
                          <a:solidFill>
                            <a:srgbClr val="000000"/>
                          </a:solidFill>
                          <a:effectLst/>
                          <a:latin typeface="Calibri" panose="020F0502020204030204" pitchFamily="34" charset="0"/>
                        </a:rPr>
                        <a:t>81.82%</a:t>
                      </a:r>
                    </a:p>
                  </a:txBody>
                  <a:tcPr marL="9525" marR="9525" marT="9525" marB="0" anchor="b"/>
                </a:tc>
                <a:tc>
                  <a:txBody>
                    <a:bodyPr/>
                    <a:lstStyle/>
                    <a:p>
                      <a:pPr algn="r" fontAlgn="b"/>
                      <a:r>
                        <a:rPr lang="en-AU" sz="1500" b="0" i="0" u="none" strike="noStrike" dirty="0">
                          <a:solidFill>
                            <a:srgbClr val="000000"/>
                          </a:solidFill>
                          <a:effectLst/>
                          <a:latin typeface="Calibri" panose="020F0502020204030204" pitchFamily="34" charset="0"/>
                        </a:rPr>
                        <a:t>1.49%</a:t>
                      </a:r>
                    </a:p>
                  </a:txBody>
                  <a:tcPr marL="9525" marR="9525" marT="9525" marB="0" anchor="b"/>
                </a:tc>
                <a:extLst>
                  <a:ext uri="{0D108BD9-81ED-4DB2-BD59-A6C34878D82A}">
                    <a16:rowId xmlns:a16="http://schemas.microsoft.com/office/drawing/2014/main" val="657297023"/>
                  </a:ext>
                </a:extLst>
              </a:tr>
            </a:tbl>
          </a:graphicData>
        </a:graphic>
      </p:graphicFrame>
    </p:spTree>
    <p:extLst>
      <p:ext uri="{BB962C8B-B14F-4D97-AF65-F5344CB8AC3E}">
        <p14:creationId xmlns:p14="http://schemas.microsoft.com/office/powerpoint/2010/main" val="2138393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VU Colours">
      <a:dk1>
        <a:srgbClr val="000000"/>
      </a:dk1>
      <a:lt1>
        <a:srgbClr val="FFFFFF"/>
      </a:lt1>
      <a:dk2>
        <a:srgbClr val="000000"/>
      </a:dk2>
      <a:lt2>
        <a:srgbClr val="FFFFFF"/>
      </a:lt2>
      <a:accent1>
        <a:srgbClr val="5BC5F2"/>
      </a:accent1>
      <a:accent2>
        <a:srgbClr val="1E1847"/>
      </a:accent2>
      <a:accent3>
        <a:srgbClr val="EC6558"/>
      </a:accent3>
      <a:accent4>
        <a:srgbClr val="FDD782"/>
      </a:accent4>
      <a:accent5>
        <a:srgbClr val="EDEDED"/>
      </a:accent5>
      <a:accent6>
        <a:srgbClr val="000000"/>
      </a:accent6>
      <a:hlink>
        <a:srgbClr val="1E1248"/>
      </a:hlink>
      <a:folHlink>
        <a:srgbClr val="B7B7B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F973C570DB264E89B7CD52B8610108" ma:contentTypeVersion="13" ma:contentTypeDescription="Create a new document." ma:contentTypeScope="" ma:versionID="3b03b4e6597c7adc6a3b59d7b75a6c69">
  <xsd:schema xmlns:xsd="http://www.w3.org/2001/XMLSchema" xmlns:xs="http://www.w3.org/2001/XMLSchema" xmlns:p="http://schemas.microsoft.com/office/2006/metadata/properties" xmlns:ns3="454d39a4-80c8-48f4-9c20-d01a64d961bf" xmlns:ns4="028f08d4-0812-4647-8d44-630fc50e08c0" targetNamespace="http://schemas.microsoft.com/office/2006/metadata/properties" ma:root="true" ma:fieldsID="a85015ed208834e152e913a5bd41cd9e" ns3:_="" ns4:_="">
    <xsd:import namespace="454d39a4-80c8-48f4-9c20-d01a64d961bf"/>
    <xsd:import namespace="028f08d4-0812-4647-8d44-630fc50e08c0"/>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4d39a4-80c8-48f4-9c20-d01a64d961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8f08d4-0812-4647-8d44-630fc50e08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EB963E-3C97-4FD1-9183-C06107097D2C}">
  <ds:schemaRefs>
    <ds:schemaRef ds:uri="454d39a4-80c8-48f4-9c20-d01a64d961bf"/>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028f08d4-0812-4647-8d44-630fc50e08c0"/>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1E8710D-DEC4-489F-B5B7-6C75C0A05B98}">
  <ds:schemaRefs>
    <ds:schemaRef ds:uri="http://schemas.microsoft.com/sharepoint/v3/contenttype/forms"/>
  </ds:schemaRefs>
</ds:datastoreItem>
</file>

<file path=customXml/itemProps3.xml><?xml version="1.0" encoding="utf-8"?>
<ds:datastoreItem xmlns:ds="http://schemas.openxmlformats.org/officeDocument/2006/customXml" ds:itemID="{6DDE05F2-2EB0-4FD9-9AB6-E56BC5DECB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4d39a4-80c8-48f4-9c20-d01a64d961bf"/>
    <ds:schemaRef ds:uri="028f08d4-0812-4647-8d44-630fc50e0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1214</TotalTime>
  <Words>2003</Words>
  <Application>Microsoft Office PowerPoint</Application>
  <PresentationFormat>Widescreen</PresentationFormat>
  <Paragraphs>333</Paragraphs>
  <Slides>20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.Lucida Grande UI Regular</vt:lpstr>
      <vt:lpstr>Arial</vt:lpstr>
      <vt:lpstr>Arial,Sans-Serif</vt:lpstr>
      <vt:lpstr>Calibri</vt:lpstr>
      <vt:lpstr>Calibri Light</vt:lpstr>
      <vt:lpstr>1_Office Theme</vt:lpstr>
      <vt:lpstr>Office Theme</vt:lpstr>
      <vt:lpstr>Sticky Floors - Women learning, women working: how disability and gender shape training and career opportunities</vt:lpstr>
      <vt:lpstr>Overview</vt:lpstr>
      <vt:lpstr>Program enrolments, gender and disability </vt:lpstr>
      <vt:lpstr>Program enrolments, gender and disability by provider type</vt:lpstr>
      <vt:lpstr>Program enrolments, all females, disability by Certificate level</vt:lpstr>
      <vt:lpstr>Sticky floors – women with disabilities participation in VET</vt:lpstr>
      <vt:lpstr>Analyses of Cert III  </vt:lpstr>
      <vt:lpstr>Female majority Cert III but low proportions of declaration of disability</vt:lpstr>
      <vt:lpstr>Highest proportion of female majority Cert III and low proportion of declaration of disability</vt:lpstr>
      <vt:lpstr>Stuck to the floor and hitting a ceiling</vt:lpstr>
      <vt:lpstr>Training Package development </vt:lpstr>
      <vt:lpstr>The Inclusion of People with Disability in VET Cross Sector Project 2017</vt:lpstr>
      <vt:lpstr>Cross Sector Units </vt:lpstr>
      <vt:lpstr>Challenges </vt:lpstr>
      <vt:lpstr>Capabilities of the educators</vt:lpstr>
      <vt:lpstr>Understanding the barriers</vt:lpstr>
      <vt:lpstr>Key issues</vt:lpstr>
      <vt:lpstr>Principles for inclusive curriculum design</vt:lpstr>
      <vt:lpstr>Inclusive education requires purposeful action needed for inclusive curriculum </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Sticky Floors - Women learning, women working: how disability and gender shape training and career opportunities</dc:title>
  <dc:creator>Jennifer Cousins</dc:creator>
  <cp:lastModifiedBy>Elizabeth Knight</cp:lastModifiedBy>
  <cp:revision>11</cp:revision>
  <cp:lastPrinted>2020-10-28T21:58:29Z</cp:lastPrinted>
  <dcterms:created xsi:type="dcterms:W3CDTF">2020-10-23T04:04:32Z</dcterms:created>
  <dcterms:modified xsi:type="dcterms:W3CDTF">2020-10-28T22:00:16Z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0x010100B1F973C570DB264E89B7CD52B8610108</vt:lpwstr>
  </property>
</Properties>
</file>